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5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7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50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02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02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37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5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02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6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88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99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0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6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6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92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75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7CD636-52C0-4B28-968B-13FC0D64FD58}" type="datetimeFigureOut">
              <a:rPr lang="pt-BR" smtClean="0"/>
              <a:t>26/06/2016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0E4099-C5FA-46D0-BB7B-A3800DEC38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72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a mensagem da Espiritualidade focou na expansão</a:t>
            </a:r>
            <a:r>
              <a:rPr lang="en-US" dirty="0"/>
              <a:t>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Conselho</a:t>
            </a:r>
            <a:r>
              <a:rPr lang="en-US" dirty="0"/>
              <a:t> de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Integrados</a:t>
            </a:r>
            <a:r>
              <a:rPr lang="en-US" dirty="0"/>
              <a:t> da Aliança</a:t>
            </a:r>
          </a:p>
          <a:p>
            <a:r>
              <a:rPr lang="en-US" dirty="0" err="1"/>
              <a:t>Araraquara</a:t>
            </a:r>
            <a:endParaRPr lang="en-US" dirty="0"/>
          </a:p>
          <a:p>
            <a:r>
              <a:rPr lang="en-US" dirty="0" err="1"/>
              <a:t>Junho</a:t>
            </a:r>
            <a:r>
              <a:rPr lang="en-US" dirty="0"/>
              <a:t> de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35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riângulo Retângulo 4"/>
          <p:cNvSpPr/>
          <p:nvPr/>
        </p:nvSpPr>
        <p:spPr>
          <a:xfrm rot="13616883">
            <a:off x="4415383" y="4021222"/>
            <a:ext cx="208547" cy="193009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6" y="323557"/>
            <a:ext cx="12022145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6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3" y="67841"/>
            <a:ext cx="9881613" cy="6790159"/>
          </a:xfrm>
        </p:spPr>
      </p:pic>
      <p:sp>
        <p:nvSpPr>
          <p:cNvPr id="9" name="Triângulo isósceles 8"/>
          <p:cNvSpPr/>
          <p:nvPr/>
        </p:nvSpPr>
        <p:spPr>
          <a:xfrm rot="5400000">
            <a:off x="5024391" y="1343505"/>
            <a:ext cx="5331657" cy="4238829"/>
          </a:xfrm>
          <a:prstGeom prst="triangl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2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Qualidade</a:t>
            </a:r>
            <a:r>
              <a:rPr lang="en-US" dirty="0"/>
              <a:t>  x  </a:t>
            </a:r>
            <a:r>
              <a:rPr lang="en-US" dirty="0" err="1"/>
              <a:t>Expans</a:t>
            </a:r>
            <a:r>
              <a:rPr lang="pt-BR" dirty="0" err="1"/>
              <a:t>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2863" y="320381"/>
            <a:ext cx="3364316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Não se pode multiplicar algo inferior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É necessário semear a boa semente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1845006" y="4432569"/>
            <a:ext cx="4192172" cy="478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>
            <a:off x="1633991" y="935453"/>
            <a:ext cx="422031" cy="38404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43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tempos finais trarão a alvorada de um novo tempo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Aliança, o CVV, os Médicos sem Fronteiras, a campanha de </a:t>
            </a:r>
            <a:r>
              <a:rPr lang="pt-BR" dirty="0" err="1"/>
              <a:t>Malala</a:t>
            </a:r>
            <a:r>
              <a:rPr lang="pt-BR" dirty="0"/>
              <a:t> são algumas entre inúmeras evidências de que a transformação maior está em marcha</a:t>
            </a:r>
          </a:p>
          <a:p>
            <a:r>
              <a:rPr lang="pt-BR" dirty="0"/>
              <a:t>Não somos salvação do mundo, nós é que precisamos nos esforçar para nos salvar</a:t>
            </a:r>
          </a:p>
          <a:p>
            <a:r>
              <a:rPr lang="pt-BR" dirty="0"/>
              <a:t>Nesse processo, alguns de nós trabalhamos pela correção de erros, outros pela criação de novos recursos, outros ainda pela multiplicação</a:t>
            </a:r>
          </a:p>
          <a:p>
            <a:r>
              <a:rPr lang="pt-BR" dirty="0"/>
              <a:t>Todos precisam se ajudar, conciliando diferenças de foco e visão, para que a Aliança cumpra </a:t>
            </a:r>
            <a:r>
              <a:rPr lang="pt-BR"/>
              <a:t>sua missão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766222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</TotalTime>
  <Words>131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Fatia</vt:lpstr>
      <vt:lpstr>Por que a mensagem da Espiritualidade focou na expansão?</vt:lpstr>
      <vt:lpstr>Apresentação do PowerPoint</vt:lpstr>
      <vt:lpstr>Apresentação do PowerPoint</vt:lpstr>
      <vt:lpstr>Qualidade  x  Expansão</vt:lpstr>
      <vt:lpstr>Os tempos finais trarão a alvorada de um novo tempo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a mensagem da Espiritualidade focou na expansão?</dc:title>
  <dc:creator>Eduardo Miyashiro</dc:creator>
  <cp:lastModifiedBy>Eduardo Miyashiro</cp:lastModifiedBy>
  <cp:revision>5</cp:revision>
  <dcterms:created xsi:type="dcterms:W3CDTF">2016-06-26T13:54:21Z</dcterms:created>
  <dcterms:modified xsi:type="dcterms:W3CDTF">2016-06-26T14:42:41Z</dcterms:modified>
</cp:coreProperties>
</file>