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77" r:id="rId3"/>
    <p:sldId id="261" r:id="rId4"/>
    <p:sldId id="273" r:id="rId5"/>
    <p:sldId id="274" r:id="rId6"/>
    <p:sldId id="275" r:id="rId7"/>
    <p:sldId id="276" r:id="rId8"/>
    <p:sldId id="27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63177-0AAB-46CF-9818-83B775ED252D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49125-A0D5-4940-A6B4-9E5FF091F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49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74611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89513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70917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979163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147238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123953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071557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8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86217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07/04/2019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2"/>
          <p:cNvSpPr txBox="1">
            <a:spLocks noChangeArrowheads="1"/>
          </p:cNvSpPr>
          <p:nvPr userDrawn="1"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CaixaDeTexto 3"/>
          <p:cNvSpPr txBox="1">
            <a:spLocks noChangeArrowheads="1"/>
          </p:cNvSpPr>
          <p:nvPr userDrawn="1"/>
        </p:nvSpPr>
        <p:spPr bwMode="auto">
          <a:xfrm>
            <a:off x="5148064" y="6072188"/>
            <a:ext cx="39604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AGI-Abr-2019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1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07 de Abril de 2019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/>
              <a:t>8h00-8h30</a:t>
            </a:r>
            <a:r>
              <a:rPr lang="pt-BR" sz="2800" dirty="0"/>
              <a:t>: Recepção e Assinatura da Lista de Presença </a:t>
            </a:r>
            <a:r>
              <a:rPr lang="pt-BR" sz="2800" b="1" dirty="0">
                <a:solidFill>
                  <a:srgbClr val="FF0000"/>
                </a:solidFill>
              </a:rPr>
              <a:t>(30 min)	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09h00-9h30</a:t>
            </a:r>
            <a:r>
              <a:rPr lang="pt-BR" sz="2800" dirty="0"/>
              <a:t>: Prece de Abertura – Prece dos Aprendizes – Vibrações – </a:t>
            </a:r>
            <a:r>
              <a:rPr lang="pt-BR" sz="2800" dirty="0" smtClean="0"/>
              <a:t>Intercâmbio - Apresentações </a:t>
            </a:r>
            <a:r>
              <a:rPr lang="pt-BR" sz="2800" b="1" dirty="0" smtClean="0">
                <a:solidFill>
                  <a:srgbClr val="FF0000"/>
                </a:solidFill>
              </a:rPr>
              <a:t>(30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2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07 de Abril de 2019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9h30-9h50</a:t>
            </a:r>
            <a:r>
              <a:rPr lang="pt-BR" sz="2800" dirty="0" smtClean="0"/>
              <a:t>: </a:t>
            </a:r>
            <a:r>
              <a:rPr lang="pt-BR" sz="2800" dirty="0" smtClean="0"/>
              <a:t>Andamento das atividades realizadas </a:t>
            </a:r>
            <a:r>
              <a:rPr lang="pt-BR" sz="2800" dirty="0"/>
              <a:t>pelo Conselho no </a:t>
            </a:r>
            <a:r>
              <a:rPr lang="pt-BR" sz="2800" dirty="0" smtClean="0"/>
              <a:t>ano </a:t>
            </a:r>
            <a:r>
              <a:rPr lang="pt-BR" sz="2800" dirty="0"/>
              <a:t>de </a:t>
            </a:r>
            <a:r>
              <a:rPr lang="pt-BR" sz="2800" dirty="0" smtClean="0"/>
              <a:t>2018 </a:t>
            </a:r>
            <a:r>
              <a:rPr lang="pt-BR" sz="2800" b="1" dirty="0" smtClean="0">
                <a:solidFill>
                  <a:srgbClr val="FF0000"/>
                </a:solidFill>
              </a:rPr>
              <a:t>(</a:t>
            </a:r>
            <a:r>
              <a:rPr lang="pt-BR" sz="2800" b="1" dirty="0" smtClean="0">
                <a:solidFill>
                  <a:srgbClr val="FF0000"/>
                </a:solidFill>
              </a:rPr>
              <a:t>20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</p:txBody>
      </p:sp>
    </p:spTree>
    <p:extLst>
      <p:ext uri="{BB962C8B-B14F-4D97-AF65-F5344CB8AC3E}">
        <p14:creationId xmlns:p14="http://schemas.microsoft.com/office/powerpoint/2010/main" val="421144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3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07 de Abril de 2019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 </a:t>
            </a:r>
            <a:r>
              <a:rPr lang="pt-BR" sz="2800" b="1" dirty="0" smtClean="0"/>
              <a:t>09h50-10h10</a:t>
            </a:r>
            <a:r>
              <a:rPr lang="pt-BR" sz="2800" b="1" dirty="0" smtClean="0"/>
              <a:t>: </a:t>
            </a:r>
            <a:r>
              <a:rPr lang="pt-BR" sz="2800" dirty="0" smtClean="0"/>
              <a:t>Aprovação da composição das regionais em 2019 </a:t>
            </a:r>
            <a:r>
              <a:rPr lang="pt-BR" sz="2800" b="1" dirty="0" smtClean="0">
                <a:solidFill>
                  <a:srgbClr val="FF0000"/>
                </a:solidFill>
              </a:rPr>
              <a:t>(</a:t>
            </a:r>
            <a:r>
              <a:rPr lang="pt-BR" sz="2800" b="1" dirty="0" smtClean="0">
                <a:solidFill>
                  <a:srgbClr val="FF0000"/>
                </a:solidFill>
              </a:rPr>
              <a:t>20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93476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4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07 de Abril de 2019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 </a:t>
            </a:r>
            <a:r>
              <a:rPr lang="pt-BR" sz="2800" b="1" dirty="0" smtClean="0"/>
              <a:t>10h10-10h40</a:t>
            </a:r>
            <a:r>
              <a:rPr lang="pt-BR" sz="2800" b="1" dirty="0" smtClean="0"/>
              <a:t>: </a:t>
            </a:r>
            <a:r>
              <a:rPr lang="pt-BR" sz="2800" dirty="0" smtClean="0"/>
              <a:t>Intervalo </a:t>
            </a:r>
            <a:r>
              <a:rPr lang="pt-BR" sz="2800" b="1" dirty="0" smtClean="0">
                <a:solidFill>
                  <a:srgbClr val="FF0000"/>
                </a:solidFill>
              </a:rPr>
              <a:t>(30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24374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5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07 de Abril de 2019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 </a:t>
            </a:r>
            <a:r>
              <a:rPr lang="pt-BR" sz="2800" b="1" dirty="0" smtClean="0"/>
              <a:t>10h40-11h10</a:t>
            </a:r>
            <a:r>
              <a:rPr lang="pt-BR" sz="2800" b="1" dirty="0" smtClean="0"/>
              <a:t>: </a:t>
            </a:r>
            <a:r>
              <a:rPr lang="pt-BR" sz="2800" dirty="0" smtClean="0"/>
              <a:t>Aprovação do balanço financeiro e demonstrativo e resultado do exercício de 2018 da Aliança </a:t>
            </a:r>
            <a:r>
              <a:rPr lang="pt-BR" sz="2800" b="1" dirty="0" smtClean="0">
                <a:solidFill>
                  <a:srgbClr val="FF0000"/>
                </a:solidFill>
              </a:rPr>
              <a:t>(30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800" dirty="0" smtClean="0"/>
              <a:t>Informações sobre o balanço financeiro da ALDELE</a:t>
            </a:r>
          </a:p>
        </p:txBody>
      </p:sp>
    </p:spTree>
    <p:extLst>
      <p:ext uri="{BB962C8B-B14F-4D97-AF65-F5344CB8AC3E}">
        <p14:creationId xmlns:p14="http://schemas.microsoft.com/office/powerpoint/2010/main" val="325472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6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07 de Abril de 2019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 </a:t>
            </a:r>
            <a:r>
              <a:rPr lang="pt-BR" sz="2800" b="1" dirty="0" smtClean="0"/>
              <a:t>11h10-11h30: </a:t>
            </a:r>
            <a:r>
              <a:rPr lang="pt-BR" sz="2800" dirty="0" smtClean="0"/>
              <a:t>Visitas entre casas espíritas (segunda fase) </a:t>
            </a:r>
            <a:r>
              <a:rPr lang="pt-BR" sz="2800" b="1" dirty="0" smtClean="0">
                <a:solidFill>
                  <a:srgbClr val="FF0000"/>
                </a:solidFill>
              </a:rPr>
              <a:t>(</a:t>
            </a:r>
            <a:r>
              <a:rPr lang="pt-BR" sz="2800" b="1" dirty="0" smtClean="0">
                <a:solidFill>
                  <a:srgbClr val="FF0000"/>
                </a:solidFill>
              </a:rPr>
              <a:t>20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9989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7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07 de Abril de 2019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 </a:t>
            </a:r>
            <a:r>
              <a:rPr lang="pt-BR" sz="2800" b="1" dirty="0" smtClean="0"/>
              <a:t>11h30-11h50</a:t>
            </a:r>
            <a:r>
              <a:rPr lang="pt-BR" sz="2800" b="1" dirty="0" smtClean="0"/>
              <a:t>: </a:t>
            </a:r>
            <a:r>
              <a:rPr lang="pt-BR" sz="2800" dirty="0" smtClean="0"/>
              <a:t>Virada espiritual: 30 horas de amor fraternal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83559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8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07 de Abril de 2019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12h00 -  </a:t>
            </a:r>
            <a:r>
              <a:rPr lang="pt-BR" sz="2800" dirty="0" smtClean="0"/>
              <a:t>Encerramento </a:t>
            </a:r>
            <a:r>
              <a:rPr lang="pt-BR" sz="2800" b="1" dirty="0" smtClean="0">
                <a:solidFill>
                  <a:srgbClr val="FF0000"/>
                </a:solidFill>
              </a:rPr>
              <a:t>(</a:t>
            </a:r>
            <a:r>
              <a:rPr lang="pt-BR" sz="2800" b="1" dirty="0">
                <a:solidFill>
                  <a:srgbClr val="FF0000"/>
                </a:solidFill>
              </a:rPr>
              <a:t>5</a:t>
            </a:r>
            <a:r>
              <a:rPr lang="pt-BR" sz="2800" b="1" dirty="0" smtClean="0">
                <a:solidFill>
                  <a:srgbClr val="FF0000"/>
                </a:solidFill>
              </a:rPr>
              <a:t>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5218</TotalTime>
  <Words>204</Words>
  <Application>Microsoft Office PowerPoint</Application>
  <PresentationFormat>Apresentação na tela (4:3)</PresentationFormat>
  <Paragraphs>42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Calibri</vt:lpstr>
      <vt:lpstr>Futura</vt:lpstr>
      <vt:lpstr>Wingdings</vt:lpstr>
      <vt:lpstr>ヒラギノ角ゴ ProN W3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Kaue</dc:creator>
  <cp:lastModifiedBy>Felipe Medeiros</cp:lastModifiedBy>
  <cp:revision>361</cp:revision>
  <dcterms:created xsi:type="dcterms:W3CDTF">2013-06-06T00:13:29Z</dcterms:created>
  <dcterms:modified xsi:type="dcterms:W3CDTF">2019-04-07T23:04:59Z</dcterms:modified>
</cp:coreProperties>
</file>