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0" r:id="rId4"/>
    <p:sldId id="281" r:id="rId5"/>
    <p:sldId id="282" r:id="rId6"/>
    <p:sldId id="290" r:id="rId7"/>
    <p:sldId id="287" r:id="rId8"/>
    <p:sldId id="292" r:id="rId9"/>
    <p:sldId id="29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80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59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82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50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44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47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386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50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Evangélica</a:t>
            </a: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508104" y="6072188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CGI-Abr-2019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13h10-13h30</a:t>
            </a:r>
            <a:r>
              <a:rPr lang="pt-BR" sz="2800" b="1" dirty="0"/>
              <a:t>: </a:t>
            </a:r>
            <a:r>
              <a:rPr lang="pt-BR" sz="2800" dirty="0"/>
              <a:t>Recepção e assinatura da lista de presença</a:t>
            </a:r>
            <a:r>
              <a:rPr lang="pt-BR" sz="2800" b="1" dirty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1093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13h10-13h30: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13h30-13h50: </a:t>
            </a:r>
            <a:r>
              <a:rPr lang="pt-BR" sz="2800" dirty="0"/>
              <a:t>Prece de abertura – prece dos aprendizes, </a:t>
            </a:r>
            <a:r>
              <a:rPr lang="pt-BR" sz="2800" dirty="0" smtClean="0"/>
              <a:t>vibração, </a:t>
            </a:r>
            <a:r>
              <a:rPr lang="pt-BR" sz="2800" dirty="0"/>
              <a:t>intercâmbio </a:t>
            </a:r>
            <a:r>
              <a:rPr lang="pt-BR" sz="2800" dirty="0" smtClean="0"/>
              <a:t>e apresentações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15333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13h10-13h30: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13h30-13h50: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 – prece dos aprendizes, vibração, intercâmbio e apresentações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13h50-14h00</a:t>
            </a:r>
            <a:r>
              <a:rPr lang="pt-BR" sz="2800" b="1" dirty="0"/>
              <a:t>: </a:t>
            </a:r>
            <a:r>
              <a:rPr lang="pt-BR" sz="2800" dirty="0" smtClean="0"/>
              <a:t>Apresentações e verificação de presença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1846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14h00-14h50: </a:t>
            </a:r>
            <a:r>
              <a:rPr lang="pt-BR" sz="2800" dirty="0" smtClean="0"/>
              <a:t>Informações da Diretoria </a:t>
            </a:r>
            <a:r>
              <a:rPr lang="pt-BR" sz="2800" b="1" dirty="0" smtClean="0">
                <a:solidFill>
                  <a:srgbClr val="FF0000"/>
                </a:solidFill>
              </a:rPr>
              <a:t>(50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Manutenção da Secretaria da </a:t>
            </a:r>
            <a:r>
              <a:rPr lang="pt-BR" sz="2400" i="1" dirty="0"/>
              <a:t>Aliança </a:t>
            </a:r>
            <a:endParaRPr lang="pt-BR" sz="2400" i="1" dirty="0" smtClean="0"/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Virada </a:t>
            </a:r>
            <a:r>
              <a:rPr lang="pt-BR" sz="2400" i="1" dirty="0"/>
              <a:t>espiritual: 30 horas de amor </a:t>
            </a:r>
            <a:r>
              <a:rPr lang="pt-BR" sz="2400" i="1" dirty="0" smtClean="0"/>
              <a:t>fraternal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Relato </a:t>
            </a:r>
            <a:r>
              <a:rPr lang="pt-BR" sz="2400" i="1" dirty="0"/>
              <a:t>da convocação extraordinária (balanço ALDELE</a:t>
            </a:r>
            <a:r>
              <a:rPr lang="pt-BR" sz="2400" i="1" dirty="0" smtClean="0"/>
              <a:t>)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Avaliação </a:t>
            </a:r>
            <a:r>
              <a:rPr lang="pt-BR" sz="2400" i="1" dirty="0"/>
              <a:t>da reunião informal do CGI e distribuição dos pacotes de </a:t>
            </a:r>
            <a:r>
              <a:rPr lang="pt-BR" sz="2400" i="1" dirty="0" smtClean="0"/>
              <a:t>apoio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14h50-15h20</a:t>
            </a:r>
            <a:r>
              <a:rPr lang="pt-BR" sz="2800" b="1" dirty="0"/>
              <a:t>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0759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15h20-15h35: </a:t>
            </a:r>
            <a:r>
              <a:rPr lang="pt-BR" sz="2800" dirty="0" smtClean="0"/>
              <a:t>Relatos do “Momento da Casa Conselheira” </a:t>
            </a:r>
            <a:r>
              <a:rPr lang="pt-BR" sz="2800" b="1" dirty="0" smtClean="0">
                <a:solidFill>
                  <a:srgbClr val="FF0000"/>
                </a:solidFill>
              </a:rPr>
              <a:t>(15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15h35-15h45: </a:t>
            </a:r>
            <a:r>
              <a:rPr lang="pt-BR" sz="2800" dirty="0" smtClean="0"/>
              <a:t>Equipe de Apoio a Mediunidade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800" dirty="0"/>
              <a:t>Apostila do Curso de </a:t>
            </a:r>
            <a:r>
              <a:rPr lang="pt-BR" sz="2800" dirty="0" smtClean="0"/>
              <a:t>Médiuns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800" dirty="0" smtClean="0"/>
              <a:t>Livro </a:t>
            </a:r>
            <a:r>
              <a:rPr lang="pt-BR" sz="2800" dirty="0"/>
              <a:t>“Perguntas e </a:t>
            </a:r>
            <a:r>
              <a:rPr lang="pt-BR" sz="2800" dirty="0" smtClean="0"/>
              <a:t>Respostas”</a:t>
            </a:r>
          </a:p>
        </p:txBody>
      </p:sp>
    </p:spTree>
    <p:extLst>
      <p:ext uri="{BB962C8B-B14F-4D97-AF65-F5344CB8AC3E}">
        <p14:creationId xmlns:p14="http://schemas.microsoft.com/office/powerpoint/2010/main" val="400818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15h45-16h05: </a:t>
            </a:r>
            <a:r>
              <a:rPr lang="pt-BR" sz="2800" dirty="0" smtClean="0"/>
              <a:t>Revisão do Programa de Mocidade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49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9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16h05-16h25: </a:t>
            </a:r>
            <a:r>
              <a:rPr lang="pt-BR" sz="2800" dirty="0"/>
              <a:t>Avaliação da reunião, elaboração de tópicos para a próxima reunião e encerramento da reunião 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16h25-16h30: </a:t>
            </a:r>
            <a:r>
              <a:rPr lang="pt-BR" sz="2800" dirty="0" smtClean="0"/>
              <a:t>Vibrações e encerramento </a:t>
            </a:r>
            <a:r>
              <a:rPr lang="pt-BR" sz="2800" b="1" dirty="0" smtClean="0">
                <a:solidFill>
                  <a:srgbClr val="FF0000"/>
                </a:solidFill>
              </a:rPr>
              <a:t>(5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313</Words>
  <Application>Microsoft Office PowerPoint</Application>
  <PresentationFormat>Apresentação na tela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409</cp:revision>
  <dcterms:created xsi:type="dcterms:W3CDTF">2013-06-06T00:13:29Z</dcterms:created>
  <dcterms:modified xsi:type="dcterms:W3CDTF">2019-04-05T17:38:05Z</dcterms:modified>
</cp:coreProperties>
</file>