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79" r:id="rId3"/>
    <p:sldId id="280" r:id="rId4"/>
    <p:sldId id="281" r:id="rId5"/>
    <p:sldId id="282" r:id="rId6"/>
    <p:sldId id="290" r:id="rId7"/>
    <p:sldId id="287" r:id="rId8"/>
    <p:sldId id="29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-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80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597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58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82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508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449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7473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050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01/12/2018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Evangélica</a:t>
            </a: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508104" y="6072188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CGI-Dez-2018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</a:t>
            </a:r>
            <a:r>
              <a:rPr lang="pt-BR" sz="3200" b="1" dirty="0" smtClean="0"/>
              <a:t>de </a:t>
            </a:r>
            <a:r>
              <a:rPr lang="pt-BR" sz="3200" b="1" dirty="0" smtClean="0"/>
              <a:t>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8h00-8h30: </a:t>
            </a:r>
            <a:r>
              <a:rPr lang="pt-BR" sz="2800" dirty="0"/>
              <a:t>Recepção e assinatura da lista de presença</a:t>
            </a:r>
            <a:r>
              <a:rPr lang="pt-BR" sz="2800" b="1" dirty="0"/>
              <a:t> </a:t>
            </a:r>
            <a:r>
              <a:rPr lang="pt-BR" sz="2800" b="1" dirty="0">
                <a:solidFill>
                  <a:srgbClr val="FF0000"/>
                </a:solidFill>
              </a:rPr>
              <a:t>(30 min)</a:t>
            </a:r>
          </a:p>
        </p:txBody>
      </p:sp>
    </p:spTree>
    <p:extLst>
      <p:ext uri="{BB962C8B-B14F-4D97-AF65-F5344CB8AC3E}">
        <p14:creationId xmlns:p14="http://schemas.microsoft.com/office/powerpoint/2010/main" val="10931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de 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8h00-8h30: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Recepção e assinatura da lista de presença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(30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8h30-	</a:t>
            </a:r>
            <a:r>
              <a:rPr lang="pt-BR" sz="2800" b="1" dirty="0" smtClean="0"/>
              <a:t>8h50: </a:t>
            </a:r>
            <a:r>
              <a:rPr lang="pt-BR" sz="2800" dirty="0"/>
              <a:t>Prece de abertura – prece dos aprendizes, </a:t>
            </a:r>
            <a:r>
              <a:rPr lang="pt-BR" sz="2800" dirty="0" smtClean="0"/>
              <a:t>vibração, </a:t>
            </a:r>
            <a:r>
              <a:rPr lang="pt-BR" sz="2800" dirty="0"/>
              <a:t>intercâmbio </a:t>
            </a:r>
            <a:r>
              <a:rPr lang="pt-BR" sz="2800" dirty="0" smtClean="0"/>
              <a:t>e apresentações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153333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de 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8h00-8h30: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Recepção e assinatura da lista de presença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(30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8h30-	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8h50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Prece de abertura – prece dos aprendizes, vibração, intercâmbio e apresentações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8h50-9h10</a:t>
            </a:r>
            <a:r>
              <a:rPr lang="pt-BR" sz="2800" b="1" dirty="0"/>
              <a:t>: </a:t>
            </a:r>
            <a:r>
              <a:rPr lang="pt-BR" sz="2800" dirty="0" smtClean="0"/>
              <a:t>Apresentações e verificação de presença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418466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de 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9h10-10h10: </a:t>
            </a:r>
            <a:r>
              <a:rPr lang="pt-BR" sz="2800" dirty="0" smtClean="0"/>
              <a:t>Informações da Diretoria </a:t>
            </a:r>
            <a:r>
              <a:rPr lang="pt-BR" sz="2800" b="1" dirty="0" smtClean="0">
                <a:solidFill>
                  <a:srgbClr val="FF0000"/>
                </a:solidFill>
              </a:rPr>
              <a:t>(60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Manutenção da Secretaria da Aliança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Eventos </a:t>
            </a:r>
            <a:r>
              <a:rPr lang="pt-BR" sz="2400" i="1" dirty="0" smtClean="0"/>
              <a:t>– Sarau </a:t>
            </a:r>
            <a:r>
              <a:rPr lang="pt-BR" sz="2400" i="1" dirty="0" smtClean="0"/>
              <a:t>Espírita</a:t>
            </a:r>
          </a:p>
          <a:p>
            <a:pPr marL="971550" lvl="1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pt-BR" sz="2400" i="1" dirty="0" smtClean="0"/>
              <a:t>Futuras ações para 2019</a:t>
            </a:r>
            <a:endParaRPr lang="pt-BR" sz="2400" i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7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de 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10h10-10h30</a:t>
            </a:r>
            <a:r>
              <a:rPr lang="pt-BR" sz="2800" b="1" dirty="0"/>
              <a:t>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</p:txBody>
      </p:sp>
    </p:spTree>
    <p:extLst>
      <p:ext uri="{BB962C8B-B14F-4D97-AF65-F5344CB8AC3E}">
        <p14:creationId xmlns:p14="http://schemas.microsoft.com/office/powerpoint/2010/main" val="40759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de 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10h30-11h00</a:t>
            </a:r>
            <a:r>
              <a:rPr lang="pt-BR" sz="2800" b="1" dirty="0" smtClean="0"/>
              <a:t>: </a:t>
            </a:r>
            <a:r>
              <a:rPr lang="pt-BR" sz="2800" dirty="0"/>
              <a:t>Continuação sobre as discussões acerca do assunto apoio (das casas conselheiras e entre casas)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de 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11h00-11h10</a:t>
            </a:r>
            <a:r>
              <a:rPr lang="pt-BR" sz="2800" b="1" dirty="0" smtClean="0"/>
              <a:t>: </a:t>
            </a:r>
            <a:r>
              <a:rPr lang="pt-BR" sz="2800" dirty="0" smtClean="0"/>
              <a:t>Equipe de Apoio a Mediunidade </a:t>
            </a:r>
            <a:r>
              <a:rPr lang="pt-BR" sz="2800" b="1" dirty="0" smtClean="0">
                <a:solidFill>
                  <a:srgbClr val="FF0000"/>
                </a:solidFill>
              </a:rPr>
              <a:t>(10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8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85825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 </a:t>
            </a:r>
            <a:r>
              <a:rPr lang="pt-BR" sz="3200" b="1" dirty="0" smtClean="0"/>
              <a:t>DOMINGO – </a:t>
            </a:r>
            <a:r>
              <a:rPr lang="pt-BR" sz="3200" b="1" dirty="0" smtClean="0"/>
              <a:t>02 de Dezembro de </a:t>
            </a:r>
            <a:r>
              <a:rPr lang="pt-BR" sz="3200" b="1" dirty="0" smtClean="0"/>
              <a:t>2018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11h10-12h00: </a:t>
            </a:r>
            <a:r>
              <a:rPr lang="pt-BR" sz="2800" dirty="0"/>
              <a:t>Continuidade das discussões sobre a classificação dos grupos em integrados e inscrito </a:t>
            </a:r>
            <a:r>
              <a:rPr lang="pt-BR" sz="2800" b="1" dirty="0" smtClean="0">
                <a:solidFill>
                  <a:srgbClr val="FF0000"/>
                </a:solidFill>
              </a:rPr>
              <a:t>(50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12h00-12h20</a:t>
            </a:r>
            <a:r>
              <a:rPr lang="pt-BR" sz="2800" b="1" dirty="0" smtClean="0"/>
              <a:t>: </a:t>
            </a:r>
            <a:r>
              <a:rPr lang="pt-BR" sz="2800" dirty="0"/>
              <a:t>Avaliação da reunião, elaboração de tópicos para a próxima reunião e encerramento da reunião 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12h20-12h30: </a:t>
            </a:r>
            <a:r>
              <a:rPr lang="pt-BR" sz="2800" dirty="0" smtClean="0"/>
              <a:t>Vibrações e encerramento </a:t>
            </a:r>
            <a:r>
              <a:rPr lang="pt-BR" sz="2800" b="1" dirty="0">
                <a:solidFill>
                  <a:srgbClr val="FF0000"/>
                </a:solidFill>
              </a:rPr>
              <a:t>(</a:t>
            </a:r>
            <a:r>
              <a:rPr lang="pt-BR" sz="2800" b="1" dirty="0" smtClean="0">
                <a:solidFill>
                  <a:srgbClr val="FF0000"/>
                </a:solidFill>
              </a:rPr>
              <a:t>10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1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5561</TotalTime>
  <Words>239</Words>
  <Application>Microsoft Office PowerPoint</Application>
  <PresentationFormat>Apresentação na tela (4:3)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406</cp:revision>
  <dcterms:created xsi:type="dcterms:W3CDTF">2013-06-06T00:13:29Z</dcterms:created>
  <dcterms:modified xsi:type="dcterms:W3CDTF">2018-12-01T12:02:40Z</dcterms:modified>
</cp:coreProperties>
</file>