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8" r:id="rId2"/>
    <p:sldId id="279" r:id="rId3"/>
    <p:sldId id="280" r:id="rId4"/>
    <p:sldId id="281" r:id="rId5"/>
    <p:sldId id="294" r:id="rId6"/>
    <p:sldId id="282" r:id="rId7"/>
    <p:sldId id="287" r:id="rId8"/>
    <p:sldId id="292" r:id="rId9"/>
    <p:sldId id="291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63177-0AAB-46CF-9818-83B775ED252D}" type="datetimeFigureOut">
              <a:rPr lang="pt-BR" smtClean="0"/>
              <a:pPr/>
              <a:t>22/09/2019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49125-A0D5-4940-A6B4-9E5FF091F1D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549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9807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7597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58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3828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0014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3508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7473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3869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0500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22/09/2019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22/09/2019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22/09/2019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22/09/2019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22/09/2019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22/09/2019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22/09/2019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22/09/2019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22/09/2019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22/09/2019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22/09/2019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22/09/2019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2"/>
          <p:cNvSpPr txBox="1">
            <a:spLocks noChangeArrowheads="1"/>
          </p:cNvSpPr>
          <p:nvPr userDrawn="1"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Evangélica</a:t>
            </a:r>
          </a:p>
        </p:txBody>
      </p:sp>
      <p:sp>
        <p:nvSpPr>
          <p:cNvPr id="9" name="CaixaDeTexto 3"/>
          <p:cNvSpPr txBox="1">
            <a:spLocks noChangeArrowheads="1"/>
          </p:cNvSpPr>
          <p:nvPr userDrawn="1"/>
        </p:nvSpPr>
        <p:spPr bwMode="auto">
          <a:xfrm>
            <a:off x="5508104" y="6072188"/>
            <a:ext cx="360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CGI-Set-2019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1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DOMINGO – 22 de Setembro de 2019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07h30-08h00</a:t>
            </a:r>
            <a:r>
              <a:rPr lang="pt-BR" sz="2800" b="1" dirty="0"/>
              <a:t>: </a:t>
            </a:r>
            <a:r>
              <a:rPr lang="pt-BR" sz="2800" dirty="0"/>
              <a:t>Recepção e assinatura da lista de presença</a:t>
            </a:r>
            <a:r>
              <a:rPr lang="pt-BR" sz="2800" b="1" dirty="0"/>
              <a:t> </a:t>
            </a:r>
            <a:r>
              <a:rPr lang="pt-BR" sz="2800" b="1" dirty="0" smtClean="0">
                <a:solidFill>
                  <a:srgbClr val="FF0000"/>
                </a:solidFill>
              </a:rPr>
              <a:t>(30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</p:txBody>
      </p:sp>
    </p:spTree>
    <p:extLst>
      <p:ext uri="{BB962C8B-B14F-4D97-AF65-F5344CB8AC3E}">
        <p14:creationId xmlns:p14="http://schemas.microsoft.com/office/powerpoint/2010/main" val="109318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2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DOMINGO – 22 de Setembro de 2019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07h30-08h00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pt-BR" sz="2800" dirty="0">
                <a:solidFill>
                  <a:schemeClr val="bg1">
                    <a:lumMod val="75000"/>
                  </a:schemeClr>
                </a:solidFill>
              </a:rPr>
              <a:t>Recepção e assinatura da lista de presença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(30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08h00-08h20: </a:t>
            </a:r>
            <a:r>
              <a:rPr lang="pt-BR" sz="2800" dirty="0"/>
              <a:t>Prece de Abertura – Prece dos Aprendizes, Vibrações e </a:t>
            </a:r>
            <a:r>
              <a:rPr lang="pt-BR" sz="2800" dirty="0" smtClean="0"/>
              <a:t>Intercâmbio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</p:txBody>
      </p:sp>
    </p:spTree>
    <p:extLst>
      <p:ext uri="{BB962C8B-B14F-4D97-AF65-F5344CB8AC3E}">
        <p14:creationId xmlns:p14="http://schemas.microsoft.com/office/powerpoint/2010/main" val="153333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3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DOMINGO – 22 de Setembro de 2019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07h30-08h00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pt-BR" sz="2800" dirty="0">
                <a:solidFill>
                  <a:schemeClr val="bg1">
                    <a:lumMod val="75000"/>
                  </a:schemeClr>
                </a:solidFill>
              </a:rPr>
              <a:t>Recepção e assinatura da lista de presença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(30 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08h00-08h20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pt-BR" sz="2800" dirty="0">
                <a:solidFill>
                  <a:schemeClr val="bg1">
                    <a:lumMod val="75000"/>
                  </a:schemeClr>
                </a:solidFill>
              </a:rPr>
              <a:t>Prece de Abertura – Prece dos Aprendizes, Vibrações e Intercâmbio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 (20 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08h20-08h40</a:t>
            </a:r>
            <a:r>
              <a:rPr lang="pt-BR" sz="2800" b="1" dirty="0"/>
              <a:t>: </a:t>
            </a:r>
            <a:r>
              <a:rPr lang="pt-BR" sz="2800" dirty="0" smtClean="0"/>
              <a:t>Apresentações e verificação de presença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</p:txBody>
      </p:sp>
    </p:spTree>
    <p:extLst>
      <p:ext uri="{BB962C8B-B14F-4D97-AF65-F5344CB8AC3E}">
        <p14:creationId xmlns:p14="http://schemas.microsoft.com/office/powerpoint/2010/main" val="418466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4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DOMINGO – 22 de Setembro de 2019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08h40-09h55: </a:t>
            </a:r>
            <a:r>
              <a:rPr lang="pt-BR" sz="2800" dirty="0" smtClean="0"/>
              <a:t>Informações da Diretoria </a:t>
            </a:r>
            <a:r>
              <a:rPr lang="pt-BR" sz="2800" b="1" dirty="0" smtClean="0">
                <a:solidFill>
                  <a:srgbClr val="FF0000"/>
                </a:solidFill>
              </a:rPr>
              <a:t>(75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  <a:p>
            <a:pPr marL="971550" lvl="1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pt-BR" sz="2400" i="1" dirty="0" smtClean="0"/>
              <a:t>Virada </a:t>
            </a:r>
            <a:r>
              <a:rPr lang="pt-BR" sz="2400" i="1" dirty="0"/>
              <a:t>espiritual: 30 horas de amor </a:t>
            </a:r>
            <a:r>
              <a:rPr lang="pt-BR" sz="2400" i="1" dirty="0" smtClean="0"/>
              <a:t>fraternal </a:t>
            </a:r>
          </a:p>
          <a:p>
            <a:pPr marL="971550" lvl="1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pt-BR" sz="2400" i="1" dirty="0" smtClean="0"/>
              <a:t>Calendário </a:t>
            </a:r>
            <a:r>
              <a:rPr lang="pt-BR" sz="2400" i="1" dirty="0"/>
              <a:t>2020 </a:t>
            </a:r>
            <a:endParaRPr lang="pt-BR" sz="2400" i="1" dirty="0" smtClean="0"/>
          </a:p>
          <a:p>
            <a:pPr marL="971550" lvl="1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pt-BR" sz="2400" i="1" dirty="0" smtClean="0"/>
              <a:t>Retorno </a:t>
            </a:r>
            <a:r>
              <a:rPr lang="pt-BR" sz="2400" i="1" dirty="0"/>
              <a:t>sobre a reunião com as Equipes de </a:t>
            </a:r>
            <a:r>
              <a:rPr lang="pt-BR" sz="2400" i="1" dirty="0" smtClean="0"/>
              <a:t>Apoio</a:t>
            </a:r>
          </a:p>
          <a:p>
            <a:pPr marL="971550" lvl="1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pt-BR" sz="2400" i="1" dirty="0" smtClean="0"/>
              <a:t>Assistência </a:t>
            </a:r>
            <a:r>
              <a:rPr lang="pt-BR" sz="2400" i="1" dirty="0"/>
              <a:t>Espiritual: Atendimento </a:t>
            </a:r>
            <a:r>
              <a:rPr lang="pt-BR" sz="2400" i="1" dirty="0" smtClean="0"/>
              <a:t>Fraterno</a:t>
            </a:r>
          </a:p>
          <a:p>
            <a:pPr marL="971550" lvl="1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pt-BR" sz="2400" i="1" dirty="0"/>
              <a:t>Manutenção da Secretaria da Aliança </a:t>
            </a:r>
            <a:endParaRPr lang="pt-B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05237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5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DOMINGO – 22 de Setembro de 2019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09h55-10h15: </a:t>
            </a:r>
            <a:r>
              <a:rPr lang="pt-BR" sz="2800" dirty="0" smtClean="0"/>
              <a:t>Projeto EAE-FDJ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0383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6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DOMINGO – 22 de Setembro de 2019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10h15-10h35</a:t>
            </a:r>
            <a:r>
              <a:rPr lang="pt-BR" sz="2800" b="1" dirty="0"/>
              <a:t>: </a:t>
            </a:r>
            <a:r>
              <a:rPr lang="pt-BR" sz="2800" dirty="0" smtClean="0"/>
              <a:t>Intervalo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9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7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85825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DOMINGO – 22 de Setembro de 2019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10h35-10h55: </a:t>
            </a:r>
            <a:r>
              <a:rPr lang="pt-BR" sz="2800" dirty="0"/>
              <a:t>Criação e expansão de um grupo focado na questão da classificação entre inscrito e </a:t>
            </a:r>
            <a:r>
              <a:rPr lang="pt-BR" sz="2800" dirty="0" smtClean="0"/>
              <a:t>integrados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10h55-11h35</a:t>
            </a:r>
            <a:r>
              <a:rPr lang="pt-BR" sz="2800" b="1" dirty="0"/>
              <a:t>: </a:t>
            </a:r>
            <a:r>
              <a:rPr lang="pt-BR" sz="2800" dirty="0"/>
              <a:t>Retorno sobre as visitas às casas inscritas pelas casas conselheiras </a:t>
            </a:r>
            <a:r>
              <a:rPr lang="pt-BR" sz="2800" b="1" dirty="0" smtClean="0">
                <a:solidFill>
                  <a:srgbClr val="FF0000"/>
                </a:solidFill>
              </a:rPr>
              <a:t>(</a:t>
            </a:r>
            <a:r>
              <a:rPr lang="pt-BR" sz="2800" b="1" dirty="0">
                <a:solidFill>
                  <a:srgbClr val="FF0000"/>
                </a:solidFill>
              </a:rPr>
              <a:t>20 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18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8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85825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DOMINGO – 22 de Setembro de 2019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11h35-11h50: </a:t>
            </a:r>
            <a:r>
              <a:rPr lang="pt-BR" sz="2800" dirty="0" smtClean="0"/>
              <a:t>Avaliação da Reunião </a:t>
            </a:r>
            <a:r>
              <a:rPr lang="pt-BR" sz="2800" b="1" dirty="0" smtClean="0">
                <a:solidFill>
                  <a:srgbClr val="FF0000"/>
                </a:solidFill>
              </a:rPr>
              <a:t>(15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149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9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8582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DOMINGO – 22 de Setembro de 2019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11h50-12h00: </a:t>
            </a:r>
            <a:r>
              <a:rPr lang="pt-BR" sz="2800" dirty="0" smtClean="0"/>
              <a:t>Vibrações e encerramento </a:t>
            </a:r>
            <a:r>
              <a:rPr lang="pt-BR" sz="2800" b="1" dirty="0" smtClean="0">
                <a:solidFill>
                  <a:srgbClr val="FF0000"/>
                </a:solidFill>
              </a:rPr>
              <a:t>(10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31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10637</TotalTime>
  <Words>291</Words>
  <Application>Microsoft Office PowerPoint</Application>
  <PresentationFormat>Apresentação na tela (4:3)</PresentationFormat>
  <Paragraphs>54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Arial Rounded MT Bold</vt:lpstr>
      <vt:lpstr>Calibri</vt:lpstr>
      <vt:lpstr>Futura</vt:lpstr>
      <vt:lpstr>Wingdings</vt:lpstr>
      <vt:lpstr>ヒラギノ角ゴ ProN W3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Kaue</dc:creator>
  <cp:lastModifiedBy>Felipe Medeiros</cp:lastModifiedBy>
  <cp:revision>422</cp:revision>
  <dcterms:created xsi:type="dcterms:W3CDTF">2013-06-06T00:13:29Z</dcterms:created>
  <dcterms:modified xsi:type="dcterms:W3CDTF">2019-09-22T14:24:02Z</dcterms:modified>
</cp:coreProperties>
</file>