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62" r:id="rId3"/>
    <p:sldId id="290" r:id="rId4"/>
    <p:sldId id="291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97" autoAdjust="0"/>
    <p:restoredTop sz="94660"/>
  </p:normalViewPr>
  <p:slideViewPr>
    <p:cSldViewPr>
      <p:cViewPr varScale="1">
        <p:scale>
          <a:sx n="74" d="100"/>
          <a:sy n="74" d="100"/>
        </p:scale>
        <p:origin x="123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63177-0AAB-46CF-9818-83B775ED252D}" type="datetimeFigureOut">
              <a:rPr lang="pt-BR" smtClean="0"/>
              <a:pPr/>
              <a:t>06/04/2019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49125-A0D5-4940-A6B4-9E5FF091F1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5495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1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374611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2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759192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3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544441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4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854488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06/04/2019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732338"/>
            <a:ext cx="9144000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2"/>
          <p:cNvSpPr txBox="1">
            <a:spLocks noChangeArrowheads="1"/>
          </p:cNvSpPr>
          <p:nvPr userDrawn="1"/>
        </p:nvSpPr>
        <p:spPr bwMode="auto">
          <a:xfrm>
            <a:off x="899592" y="1156"/>
            <a:ext cx="8244408" cy="92333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Calibri" pitchFamily="34" charset="0"/>
              </a:rPr>
              <a:t>Aliança Espírita </a:t>
            </a:r>
            <a:r>
              <a:rPr lang="pt-BR" sz="5400" b="1" dirty="0" smtClean="0">
                <a:solidFill>
                  <a:schemeClr val="bg1"/>
                </a:solidFill>
                <a:latin typeface="Calibri" pitchFamily="34" charset="0"/>
              </a:rPr>
              <a:t>Evangélica</a:t>
            </a:r>
            <a:endParaRPr lang="pt-BR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CaixaDeTexto 3"/>
          <p:cNvSpPr txBox="1">
            <a:spLocks noChangeArrowheads="1"/>
          </p:cNvSpPr>
          <p:nvPr userDrawn="1"/>
        </p:nvSpPr>
        <p:spPr bwMode="auto">
          <a:xfrm>
            <a:off x="5220072" y="6072188"/>
            <a:ext cx="38884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bg1"/>
                </a:solidFill>
                <a:latin typeface="Calibri" pitchFamily="34" charset="0"/>
              </a:rPr>
              <a:t>Coord-Abr-2019</a:t>
            </a:r>
            <a:endParaRPr lang="pt-BR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-15765"/>
            <a:ext cx="899592" cy="95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1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SÁBADO – 06 de Abril de 2019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09h30-09h50: </a:t>
            </a:r>
            <a:r>
              <a:rPr lang="pt-BR" sz="2800" dirty="0"/>
              <a:t>Prece de abertura – prece dos aprendizes, vibração, intercâmbio e apresentações </a:t>
            </a:r>
            <a:r>
              <a:rPr lang="pt-BR" sz="2800" b="1" dirty="0">
                <a:solidFill>
                  <a:srgbClr val="FF0000"/>
                </a:solidFill>
              </a:rPr>
              <a:t>(20 min</a:t>
            </a:r>
            <a:r>
              <a:rPr lang="pt-BR" sz="2800" b="1" dirty="0" smtClean="0">
                <a:solidFill>
                  <a:srgbClr val="FF0000"/>
                </a:solidFill>
              </a:rPr>
              <a:t>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endParaRPr lang="pt-BR" sz="2800" b="1" dirty="0">
              <a:solidFill>
                <a:srgbClr val="FF0000"/>
              </a:solidFill>
            </a:endParaRPr>
          </a:p>
          <a:p>
            <a:pPr lvl="1">
              <a:spcBef>
                <a:spcPts val="1200"/>
              </a:spcBef>
            </a:pPr>
            <a:r>
              <a:rPr lang="pt-BR" sz="2800" i="1" dirty="0"/>
              <a:t>Será solicitado a algum coordenador para confeccionar a ata da reunião. </a:t>
            </a:r>
            <a:endParaRPr lang="pt-BR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2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</a:t>
            </a:r>
            <a:r>
              <a:rPr lang="pt-BR" sz="3200" b="1" dirty="0"/>
              <a:t>SÁBADO – </a:t>
            </a:r>
            <a:r>
              <a:rPr lang="pt-BR" sz="3200" b="1" dirty="0" smtClean="0"/>
              <a:t>06 de Abril de 2019</a:t>
            </a:r>
            <a:endParaRPr lang="pt-BR" sz="3200" b="1" dirty="0"/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09h30-09h50: </a:t>
            </a:r>
            <a:r>
              <a:rPr lang="pt-BR" sz="2800" dirty="0">
                <a:solidFill>
                  <a:schemeClr val="bg1">
                    <a:lumMod val="75000"/>
                  </a:schemeClr>
                </a:solidFill>
              </a:rPr>
              <a:t>Prece de abertura – prece dos aprendizes, vibração, intercâmbio e apresentações </a:t>
            </a: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(20 min)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09h50-10h10: </a:t>
            </a:r>
            <a:r>
              <a:rPr lang="pt-BR" sz="2800" dirty="0" smtClean="0"/>
              <a:t>Projeto “Semana da Juventude” </a:t>
            </a:r>
            <a:r>
              <a:rPr lang="pt-BR" sz="2800" b="1" dirty="0" smtClean="0">
                <a:solidFill>
                  <a:srgbClr val="FF0000"/>
                </a:solidFill>
              </a:rPr>
              <a:t>(20 </a:t>
            </a:r>
            <a:r>
              <a:rPr lang="pt-BR" sz="2800" b="1" dirty="0">
                <a:solidFill>
                  <a:srgbClr val="FF0000"/>
                </a:solidFill>
              </a:rPr>
              <a:t>min</a:t>
            </a:r>
            <a:r>
              <a:rPr lang="pt-BR" sz="2800" b="1" dirty="0" smtClean="0">
                <a:solidFill>
                  <a:srgbClr val="FF0000"/>
                </a:solidFill>
              </a:rPr>
              <a:t>)</a:t>
            </a:r>
            <a:endParaRPr lang="pt-BR" sz="2800" b="1" dirty="0" smtClean="0"/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31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3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SÁBADO – 06 de Abril de 2019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10h10-11h20: </a:t>
            </a:r>
            <a:r>
              <a:rPr lang="pt-BR" sz="2800" dirty="0" smtClean="0"/>
              <a:t>Eventos 2020 </a:t>
            </a:r>
            <a:r>
              <a:rPr lang="pt-BR" sz="2800" b="1" dirty="0" smtClean="0">
                <a:solidFill>
                  <a:srgbClr val="FF0000"/>
                </a:solidFill>
              </a:rPr>
              <a:t>(70 min)</a:t>
            </a:r>
          </a:p>
          <a:p>
            <a:pPr marL="973138" lvl="1" indent="-515938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t-BR" sz="2800" b="1" dirty="0" smtClean="0"/>
              <a:t>Dia da Aliança</a:t>
            </a:r>
          </a:p>
          <a:p>
            <a:pPr marL="973138" lvl="1" indent="-515938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t-BR" sz="2800" b="1" dirty="0" smtClean="0"/>
              <a:t>RGA 2020</a:t>
            </a:r>
          </a:p>
          <a:p>
            <a:pPr marL="973138" lvl="1" indent="-515938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pt-BR" sz="2800" b="1" dirty="0"/>
          </a:p>
          <a:p>
            <a:pPr lvl="1">
              <a:spcBef>
                <a:spcPts val="1200"/>
              </a:spcBef>
            </a:pPr>
            <a:r>
              <a:rPr lang="pt-BR" sz="2800" b="1" dirty="0" smtClean="0"/>
              <a:t>Retorno </a:t>
            </a:r>
            <a:r>
              <a:rPr lang="pt-BR" sz="2800" b="1" smtClean="0"/>
              <a:t>regional Piracicaba</a:t>
            </a:r>
            <a:endParaRPr lang="pt-BR" sz="2800" b="1" dirty="0" smtClean="0"/>
          </a:p>
          <a:p>
            <a:pPr lvl="1" algn="just">
              <a:spcBef>
                <a:spcPts val="1200"/>
              </a:spcBef>
            </a:pPr>
            <a:r>
              <a:rPr lang="pt-BR" sz="2800" i="1" dirty="0" smtClean="0"/>
              <a:t> </a:t>
            </a:r>
            <a:endParaRPr lang="pt-BR" sz="2800" b="1" dirty="0">
              <a:solidFill>
                <a:srgbClr val="FF0000"/>
              </a:solidFill>
            </a:endParaRP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endParaRPr lang="pt-BR" sz="2800" b="1" dirty="0">
              <a:solidFill>
                <a:srgbClr val="FF0000"/>
              </a:solidFill>
            </a:endParaRPr>
          </a:p>
          <a:p>
            <a:pPr lvl="1">
              <a:spcBef>
                <a:spcPts val="1200"/>
              </a:spcBef>
            </a:pP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24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4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SÁBADO – 06 de Abril de 2019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11h20-11h30</a:t>
            </a:r>
            <a:r>
              <a:rPr lang="pt-BR" sz="2800" b="1" dirty="0"/>
              <a:t>: </a:t>
            </a:r>
            <a:r>
              <a:rPr lang="pt-BR" sz="2800" dirty="0"/>
              <a:t>Avaliação da reunião, elaboração de tópicos para a próxima reunião e encerramento da </a:t>
            </a:r>
            <a:r>
              <a:rPr lang="pt-BR" sz="2800" smtClean="0"/>
              <a:t>reunião  </a:t>
            </a:r>
            <a:r>
              <a:rPr lang="pt-BR" sz="2800" b="1" smtClean="0">
                <a:solidFill>
                  <a:srgbClr val="FF0000"/>
                </a:solidFill>
              </a:rPr>
              <a:t>(10 </a:t>
            </a:r>
            <a:r>
              <a:rPr lang="pt-BR" sz="2800" b="1" dirty="0" smtClean="0">
                <a:solidFill>
                  <a:srgbClr val="FF0000"/>
                </a:solidFill>
              </a:rPr>
              <a:t>min)</a:t>
            </a:r>
            <a:endParaRPr lang="pt-BR" sz="28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48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12479</TotalTime>
  <Words>144</Words>
  <Application>Microsoft Office PowerPoint</Application>
  <PresentationFormat>Apresentação na tela (4:3)</PresentationFormat>
  <Paragraphs>28</Paragraphs>
  <Slides>4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1" baseType="lpstr">
      <vt:lpstr>Arial</vt:lpstr>
      <vt:lpstr>Arial Rounded MT Bold</vt:lpstr>
      <vt:lpstr>Calibri</vt:lpstr>
      <vt:lpstr>Futura</vt:lpstr>
      <vt:lpstr>Wingdings</vt:lpstr>
      <vt:lpstr>ヒラギノ角ゴ ProN W3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Kaue</dc:creator>
  <cp:lastModifiedBy>Felipe Medeiros</cp:lastModifiedBy>
  <cp:revision>394</cp:revision>
  <dcterms:created xsi:type="dcterms:W3CDTF">2013-06-06T00:13:29Z</dcterms:created>
  <dcterms:modified xsi:type="dcterms:W3CDTF">2019-04-06T16:46:07Z</dcterms:modified>
</cp:coreProperties>
</file>