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76" r:id="rId4"/>
    <p:sldId id="290" r:id="rId5"/>
    <p:sldId id="292" r:id="rId6"/>
    <p:sldId id="29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1" d="100"/>
          <a:sy n="71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01894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44441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14931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5448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220072" y="6072188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Coord-Dez-2018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01 de Dezembro de 2018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14h00-14h20: </a:t>
            </a:r>
            <a:r>
              <a:rPr lang="pt-BR" sz="2800" dirty="0" smtClean="0"/>
              <a:t>Abertura da 2ª parte da reunião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</a:t>
            </a:r>
            <a:r>
              <a:rPr lang="pt-BR" sz="3200" b="1" dirty="0" smtClean="0"/>
              <a:t>01 de Dezembro de 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14h00-14h20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Abertura da 2ª parte da reunião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14h20-15h20: </a:t>
            </a:r>
            <a:r>
              <a:rPr lang="pt-BR" sz="2800" dirty="0" smtClean="0"/>
              <a:t>Continuidade das discussões sobre: </a:t>
            </a:r>
            <a:r>
              <a:rPr lang="pt-BR" sz="2800" b="1" dirty="0" smtClean="0">
                <a:solidFill>
                  <a:srgbClr val="FF0000"/>
                </a:solidFill>
              </a:rPr>
              <a:t>(60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 smtClean="0"/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pt-BR" sz="2800" dirty="0" smtClean="0"/>
              <a:t>Manutenção da Secretaria da Aliança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pt-BR" sz="2800" dirty="0" smtClean="0"/>
              <a:t>Classificação dos grupos em integrados e inscritos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pt-BR" sz="2800" dirty="0" smtClean="0"/>
              <a:t>Projeto EAE / </a:t>
            </a:r>
            <a:r>
              <a:rPr lang="pt-BR" sz="2800" dirty="0" smtClean="0"/>
              <a:t>FDJ</a:t>
            </a:r>
            <a:endParaRPr lang="pt-BR" sz="2800" b="1" dirty="0" smtClean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01 de Dezembro de 2018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15h20-15h40: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01 de Dezembro de 2018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15h40-15h50: </a:t>
            </a:r>
            <a:r>
              <a:rPr lang="pt-BR" sz="2800" dirty="0" smtClean="0"/>
              <a:t>Falando ao Coração </a:t>
            </a:r>
            <a:r>
              <a:rPr lang="pt-BR" sz="2800" b="1" dirty="0" smtClean="0">
                <a:solidFill>
                  <a:srgbClr val="FF0000"/>
                </a:solidFill>
              </a:rPr>
              <a:t>(10 min)</a:t>
            </a:r>
          </a:p>
          <a:p>
            <a:pPr lvl="1" algn="just">
              <a:spcBef>
                <a:spcPts val="1200"/>
              </a:spcBef>
            </a:pPr>
            <a:r>
              <a:rPr lang="pt-BR" sz="2800" i="1" dirty="0" smtClean="0"/>
              <a:t> </a:t>
            </a: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01 de Dezembro de 2018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15h40-15h50: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Falando ao Coração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(10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15h50-16h30: </a:t>
            </a:r>
            <a:r>
              <a:rPr lang="pt-BR" sz="2800" dirty="0" smtClean="0"/>
              <a:t>Conhecendo as regionais </a:t>
            </a:r>
            <a:r>
              <a:rPr lang="pt-BR" sz="2800" b="1" dirty="0" smtClean="0">
                <a:solidFill>
                  <a:srgbClr val="FF0000"/>
                </a:solidFill>
              </a:rPr>
              <a:t>(40 min)</a:t>
            </a:r>
          </a:p>
          <a:p>
            <a:pPr lvl="1" algn="just">
              <a:spcBef>
                <a:spcPts val="1200"/>
              </a:spcBef>
            </a:pPr>
            <a:r>
              <a:rPr lang="pt-BR" sz="2800" i="1" dirty="0" smtClean="0"/>
              <a:t>SP OESTE</a:t>
            </a:r>
          </a:p>
          <a:p>
            <a:pPr lvl="1" algn="just">
              <a:spcBef>
                <a:spcPts val="1200"/>
              </a:spcBef>
            </a:pPr>
            <a:r>
              <a:rPr lang="pt-BR" sz="2800" i="1" dirty="0" smtClean="0"/>
              <a:t>SP CENTRO</a:t>
            </a:r>
          </a:p>
          <a:p>
            <a:pPr lvl="1" algn="just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01 de Dezembro de 2018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16h30-17h00</a:t>
            </a:r>
            <a:r>
              <a:rPr lang="pt-BR" sz="2800" b="1" dirty="0"/>
              <a:t>: </a:t>
            </a:r>
            <a:r>
              <a:rPr lang="pt-BR" sz="2800" dirty="0"/>
              <a:t>Avaliação da reunião, elaboração de tópicos para a próxima reunião e encerramento da </a:t>
            </a:r>
            <a:r>
              <a:rPr lang="pt-BR" sz="2800" dirty="0" smtClean="0"/>
              <a:t>reunião  </a:t>
            </a:r>
            <a:r>
              <a:rPr lang="pt-BR" sz="2800" b="1" dirty="0" smtClean="0">
                <a:solidFill>
                  <a:srgbClr val="FF0000"/>
                </a:solidFill>
              </a:rPr>
              <a:t>(30 min)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12158</TotalTime>
  <Words>177</Words>
  <Application>Microsoft Office PowerPoint</Application>
  <PresentationFormat>Apresentação na tela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390</cp:revision>
  <dcterms:created xsi:type="dcterms:W3CDTF">2013-06-06T00:13:29Z</dcterms:created>
  <dcterms:modified xsi:type="dcterms:W3CDTF">2018-12-02T14:37:55Z</dcterms:modified>
</cp:coreProperties>
</file>