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2" r:id="rId3"/>
    <p:sldId id="274" r:id="rId4"/>
    <p:sldId id="275" r:id="rId5"/>
    <p:sldId id="276" r:id="rId6"/>
    <p:sldId id="280" r:id="rId7"/>
    <p:sldId id="278" r:id="rId8"/>
    <p:sldId id="279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63177-0AAB-46CF-9818-83B775ED252D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49125-A0D5-4940-A6B4-9E5FF091F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49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74611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59192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76868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105153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001894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7704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392041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8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41964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2"/>
          <p:cNvSpPr txBox="1">
            <a:spLocks noChangeArrowheads="1"/>
          </p:cNvSpPr>
          <p:nvPr userDrawn="1"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CaixaDeTexto 3"/>
          <p:cNvSpPr txBox="1">
            <a:spLocks noChangeArrowheads="1"/>
          </p:cNvSpPr>
          <p:nvPr userDrawn="1"/>
        </p:nvSpPr>
        <p:spPr bwMode="auto">
          <a:xfrm>
            <a:off x="5220072" y="6072188"/>
            <a:ext cx="38884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Coord-Jun-2016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1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</a:t>
            </a:r>
            <a:r>
              <a:rPr lang="pt-BR" sz="3200" b="1" dirty="0" smtClean="0"/>
              <a:t>25 de Junho </a:t>
            </a:r>
            <a:r>
              <a:rPr lang="pt-BR" sz="3200" b="1" dirty="0" smtClean="0"/>
              <a:t>de 2016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14h00-14h20</a:t>
            </a:r>
            <a:r>
              <a:rPr lang="pt-BR" sz="2800" b="1" dirty="0" smtClean="0"/>
              <a:t>: </a:t>
            </a:r>
            <a:r>
              <a:rPr lang="pt-BR" sz="2800" dirty="0" smtClean="0"/>
              <a:t>Prece de Abertura; Prece </a:t>
            </a:r>
            <a:r>
              <a:rPr lang="pt-BR" sz="2800" dirty="0" smtClean="0"/>
              <a:t>dos Aprendizes; Vibrações; </a:t>
            </a:r>
            <a:r>
              <a:rPr lang="pt-BR" sz="2800" dirty="0" smtClean="0"/>
              <a:t>Intercâmbio Mediúnico; Apresentações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 smtClean="0">
                <a:solidFill>
                  <a:srgbClr val="FF0000"/>
                </a:solidFill>
              </a:rPr>
              <a:t>min)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2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</a:t>
            </a:r>
            <a:r>
              <a:rPr lang="pt-BR" sz="3200" b="1" dirty="0"/>
              <a:t>SÁBADO – </a:t>
            </a:r>
            <a:r>
              <a:rPr lang="pt-BR" sz="3200" b="1" dirty="0" smtClean="0"/>
              <a:t>25 de Junho </a:t>
            </a:r>
            <a:r>
              <a:rPr lang="pt-BR" sz="3200" b="1" dirty="0"/>
              <a:t>de 2016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14h00-14h20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Prece de Abertura; Prece dos Aprendizes; Vibrações; Intercâmbio Mediúnico; Apresentações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(20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/>
              <a:t>14h20-14h50: </a:t>
            </a:r>
            <a:r>
              <a:rPr lang="pt-BR" sz="2800" dirty="0"/>
              <a:t>Conhecendo as Regionais </a:t>
            </a:r>
            <a:r>
              <a:rPr lang="pt-BR" sz="2800" b="1" dirty="0" smtClean="0">
                <a:solidFill>
                  <a:srgbClr val="FF0000"/>
                </a:solidFill>
              </a:rPr>
              <a:t>(30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  <a:p>
            <a:pPr marL="1430338" lvl="2" indent="-515938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800" dirty="0"/>
              <a:t>ABC</a:t>
            </a:r>
          </a:p>
          <a:p>
            <a:pPr marL="1430338" lvl="2" indent="-515938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800" dirty="0"/>
              <a:t>Araraquara</a:t>
            </a:r>
          </a:p>
          <a:p>
            <a:pPr marL="1430338" lvl="2" indent="-515938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800" dirty="0"/>
              <a:t>Bahia-Ceará</a:t>
            </a:r>
          </a:p>
        </p:txBody>
      </p:sp>
    </p:spTree>
    <p:extLst>
      <p:ext uri="{BB962C8B-B14F-4D97-AF65-F5344CB8AC3E}">
        <p14:creationId xmlns:p14="http://schemas.microsoft.com/office/powerpoint/2010/main" val="235231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3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</a:t>
            </a:r>
            <a:r>
              <a:rPr lang="pt-BR" sz="3200" b="1" dirty="0" smtClean="0"/>
              <a:t>25 de Junho </a:t>
            </a:r>
            <a:r>
              <a:rPr lang="pt-BR" sz="3200" b="1" dirty="0" smtClean="0"/>
              <a:t>de 2016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14h50-15h10</a:t>
            </a:r>
            <a:r>
              <a:rPr lang="pt-BR" sz="2800" b="1" dirty="0" smtClean="0"/>
              <a:t>: </a:t>
            </a:r>
            <a:r>
              <a:rPr lang="pt-BR" sz="2800" dirty="0" smtClean="0"/>
              <a:t>Encontro de Alunos de EAE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 smtClean="0">
                <a:solidFill>
                  <a:srgbClr val="FF0000"/>
                </a:solidFill>
              </a:rPr>
              <a:t>min)</a:t>
            </a:r>
          </a:p>
        </p:txBody>
      </p:sp>
    </p:spTree>
    <p:extLst>
      <p:ext uri="{BB962C8B-B14F-4D97-AF65-F5344CB8AC3E}">
        <p14:creationId xmlns:p14="http://schemas.microsoft.com/office/powerpoint/2010/main" val="285566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4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</a:t>
            </a:r>
            <a:r>
              <a:rPr lang="pt-BR" sz="3200" b="1" dirty="0" smtClean="0"/>
              <a:t>25 de Junho </a:t>
            </a:r>
            <a:r>
              <a:rPr lang="pt-BR" sz="3200" b="1" dirty="0" smtClean="0"/>
              <a:t>de 2016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14h50-15h10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Encontro de Alunos de EAE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(20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15h10-15h30</a:t>
            </a:r>
            <a:r>
              <a:rPr lang="pt-BR" sz="2800" b="1" dirty="0"/>
              <a:t>: </a:t>
            </a:r>
            <a:r>
              <a:rPr lang="pt-BR" sz="2800" dirty="0" smtClean="0"/>
              <a:t>Intervalo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</p:txBody>
      </p:sp>
    </p:spTree>
    <p:extLst>
      <p:ext uri="{BB962C8B-B14F-4D97-AF65-F5344CB8AC3E}">
        <p14:creationId xmlns:p14="http://schemas.microsoft.com/office/powerpoint/2010/main" val="59162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5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</a:t>
            </a:r>
            <a:r>
              <a:rPr lang="pt-BR" sz="3200" b="1" dirty="0" smtClean="0"/>
              <a:t>25 de Junho </a:t>
            </a:r>
            <a:r>
              <a:rPr lang="pt-BR" sz="3200" b="1" dirty="0" smtClean="0"/>
              <a:t>de 2016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14h50-15h10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Encontro de Alunos de EAE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(20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15h10-15h30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Intervalo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(20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15h30-16h00</a:t>
            </a:r>
            <a:r>
              <a:rPr lang="pt-BR" sz="2800" b="1" dirty="0"/>
              <a:t>: </a:t>
            </a:r>
            <a:r>
              <a:rPr lang="pt-BR" sz="2800" dirty="0" smtClean="0"/>
              <a:t>Levantamento de dados da Mocidade </a:t>
            </a:r>
            <a:r>
              <a:rPr lang="pt-BR" sz="2800" b="1" dirty="0" smtClean="0">
                <a:solidFill>
                  <a:srgbClr val="FF0000"/>
                </a:solidFill>
              </a:rPr>
              <a:t>(30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62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6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</a:t>
            </a:r>
            <a:r>
              <a:rPr lang="pt-BR" sz="3200" b="1" dirty="0" smtClean="0"/>
              <a:t>25 de Junho </a:t>
            </a:r>
            <a:r>
              <a:rPr lang="pt-BR" sz="3200" b="1" dirty="0" smtClean="0"/>
              <a:t>de 2016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16h00-16h40</a:t>
            </a:r>
            <a:r>
              <a:rPr lang="pt-BR" sz="2800" b="1" dirty="0"/>
              <a:t>: </a:t>
            </a:r>
            <a:r>
              <a:rPr lang="pt-BR" sz="2800" dirty="0" smtClean="0"/>
              <a:t>Momento dos coordenadores regionais </a:t>
            </a:r>
            <a:r>
              <a:rPr lang="pt-BR" sz="2800" b="1" dirty="0" smtClean="0">
                <a:solidFill>
                  <a:srgbClr val="FF0000"/>
                </a:solidFill>
              </a:rPr>
              <a:t>(40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/>
              <a:t>“Conceitos de Aliança e como as casas espíritas os vivenciam”. </a:t>
            </a:r>
            <a:endParaRPr lang="pt-BR" sz="2800" b="1" dirty="0" smtClean="0"/>
          </a:p>
          <a:p>
            <a:pPr marL="1430338" lvl="2" indent="-515938"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000" i="1" dirty="0" smtClean="0"/>
              <a:t>Pela </a:t>
            </a:r>
            <a:r>
              <a:rPr lang="pt-BR" sz="2000" i="1" dirty="0"/>
              <a:t>ótica da coordenação regional, a proposta deste momento é conversar sobre como o fortalecimento dos Conceitos de Aliança pode contribuir para a superação de diversas situações, tais como a percepção da diminuição e/ou baixa participação de voluntários e casas espíritas nas diversas atividades a serem </a:t>
            </a:r>
            <a:r>
              <a:rPr lang="pt-BR" sz="2000" i="1" dirty="0" smtClean="0"/>
              <a:t>desenvolvidas.</a:t>
            </a:r>
            <a:endParaRPr lang="pt-BR" sz="3200" b="1" dirty="0">
              <a:solidFill>
                <a:srgbClr val="FF0000"/>
              </a:solidFill>
            </a:endParaRP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8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7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</a:t>
            </a:r>
            <a:r>
              <a:rPr lang="pt-BR" sz="3200" b="1" dirty="0" smtClean="0"/>
              <a:t>25 de Junho </a:t>
            </a:r>
            <a:r>
              <a:rPr lang="pt-BR" sz="3200" b="1" dirty="0" smtClean="0"/>
              <a:t>de 2016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16h40-16h55: </a:t>
            </a:r>
            <a:r>
              <a:rPr lang="pt-BR" sz="2800" dirty="0"/>
              <a:t>Avaliação da reunião, </a:t>
            </a:r>
            <a:r>
              <a:rPr lang="pt-BR" sz="2800" dirty="0" smtClean="0"/>
              <a:t>elaboração de sugestões para definição </a:t>
            </a:r>
            <a:r>
              <a:rPr lang="pt-BR" sz="2800" dirty="0"/>
              <a:t>da pauta para as próximas reuniões </a:t>
            </a:r>
            <a:r>
              <a:rPr lang="pt-BR" sz="2800" b="1" dirty="0" smtClean="0">
                <a:solidFill>
                  <a:srgbClr val="FF0000"/>
                </a:solidFill>
              </a:rPr>
              <a:t>(15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6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8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</a:t>
            </a:r>
            <a:r>
              <a:rPr lang="pt-BR" sz="3200" b="1" dirty="0" smtClean="0"/>
              <a:t>25 de Junho </a:t>
            </a:r>
            <a:r>
              <a:rPr lang="pt-BR" sz="3200" b="1" dirty="0" smtClean="0"/>
              <a:t>de 2016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16h40-16h55: </a:t>
            </a: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Avaliação da reunião,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elaboração de sugestões para definição </a:t>
            </a: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da pauta para as próximas reuniões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(15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16h55-17h00: </a:t>
            </a:r>
            <a:r>
              <a:rPr lang="pt-BR" sz="2800" dirty="0"/>
              <a:t>Encerramento da reunião </a:t>
            </a:r>
            <a:r>
              <a:rPr lang="pt-BR" sz="2800" b="1" dirty="0" smtClean="0">
                <a:solidFill>
                  <a:srgbClr val="FF0000"/>
                </a:solidFill>
              </a:rPr>
              <a:t>(5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52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3754</TotalTime>
  <Words>321</Words>
  <Application>Microsoft Office PowerPoint</Application>
  <PresentationFormat>Apresentação na tela (4:3)</PresentationFormat>
  <Paragraphs>50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Calibri</vt:lpstr>
      <vt:lpstr>Futura</vt:lpstr>
      <vt:lpstr>Wingdings</vt:lpstr>
      <vt:lpstr>ヒラギノ角ゴ ProN W3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Kaue</dc:creator>
  <cp:lastModifiedBy>Felipe Medeiros</cp:lastModifiedBy>
  <cp:revision>356</cp:revision>
  <dcterms:created xsi:type="dcterms:W3CDTF">2013-06-06T00:13:29Z</dcterms:created>
  <dcterms:modified xsi:type="dcterms:W3CDTF">2016-06-10T00:46:16Z</dcterms:modified>
</cp:coreProperties>
</file>