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2" r:id="rId3"/>
    <p:sldId id="274" r:id="rId4"/>
    <p:sldId id="281" r:id="rId5"/>
    <p:sldId id="282" r:id="rId6"/>
    <p:sldId id="286" r:id="rId7"/>
    <p:sldId id="276" r:id="rId8"/>
    <p:sldId id="287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43" d="100"/>
          <a:sy n="43" d="100"/>
        </p:scale>
        <p:origin x="66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63177-0AAB-46CF-9818-83B775ED252D}" type="datetimeFigureOut">
              <a:rPr lang="pt-BR" smtClean="0"/>
              <a:pPr/>
              <a:t>24/06/2017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49125-A0D5-4940-A6B4-9E5FF091F1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49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74611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59192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76868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706864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5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697084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6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702512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7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001894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8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38060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24/06/2017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24/06/2017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2"/>
          <p:cNvSpPr txBox="1">
            <a:spLocks noChangeArrowheads="1"/>
          </p:cNvSpPr>
          <p:nvPr userDrawn="1"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CaixaDeTexto 3"/>
          <p:cNvSpPr txBox="1">
            <a:spLocks noChangeArrowheads="1"/>
          </p:cNvSpPr>
          <p:nvPr userDrawn="1"/>
        </p:nvSpPr>
        <p:spPr bwMode="auto">
          <a:xfrm>
            <a:off x="5220072" y="6072188"/>
            <a:ext cx="38884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Coord-Jun-2017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1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24 de Junho de 2017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14h00-14h20: </a:t>
            </a:r>
            <a:r>
              <a:rPr lang="pt-BR" sz="2800" dirty="0" smtClean="0"/>
              <a:t>Prece de Abertura; Prece dos Aprendizes; Vibrações; Intercâmbio Mediúnico; Apresentações </a:t>
            </a:r>
            <a:r>
              <a:rPr lang="pt-BR" sz="2800" b="1" dirty="0" smtClean="0">
                <a:solidFill>
                  <a:srgbClr val="FF0000"/>
                </a:solidFill>
              </a:rPr>
              <a:t>(20 min)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2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</a:t>
            </a:r>
            <a:r>
              <a:rPr lang="pt-BR" sz="3200" b="1" dirty="0"/>
              <a:t>SÁBADO – </a:t>
            </a:r>
            <a:r>
              <a:rPr lang="pt-BR" sz="3200" b="1" dirty="0" smtClean="0"/>
              <a:t>24 de Junho de 2017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14h00-14h20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pt-BR" sz="2800" dirty="0">
                <a:solidFill>
                  <a:schemeClr val="bg1">
                    <a:lumMod val="75000"/>
                  </a:schemeClr>
                </a:solidFill>
              </a:rPr>
              <a:t>Prece de Abertura; Prece dos Aprendizes; Vibrações; Intercâmbio Mediúnico; Apresentações 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(20 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14h20-14h40: </a:t>
            </a:r>
            <a:r>
              <a:rPr lang="pt-BR" sz="2800" dirty="0"/>
              <a:t>Conhecendo as Regionais </a:t>
            </a:r>
            <a:r>
              <a:rPr lang="pt-BR" sz="2800" b="1" dirty="0">
                <a:solidFill>
                  <a:srgbClr val="FF0000"/>
                </a:solidFill>
              </a:rPr>
              <a:t>(20 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  <a:p>
            <a:pPr marL="1430338" lvl="2" indent="-51593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800" dirty="0" smtClean="0"/>
              <a:t>Ribeirão Preto</a:t>
            </a:r>
          </a:p>
          <a:p>
            <a:pPr marL="1430338" lvl="2" indent="-51593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pt-BR" sz="2800" smtClean="0"/>
              <a:t>Minas Gerais</a:t>
            </a:r>
            <a:endParaRPr lang="pt-BR" sz="2800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31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3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24 de Junho de 2017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14h40-15h20: </a:t>
            </a:r>
            <a:r>
              <a:rPr lang="pt-BR" sz="2800" dirty="0" smtClean="0"/>
              <a:t>Dia da Aliança </a:t>
            </a:r>
            <a:r>
              <a:rPr lang="pt-BR" sz="2800" b="1" dirty="0" smtClean="0">
                <a:solidFill>
                  <a:srgbClr val="FF0000"/>
                </a:solidFill>
              </a:rPr>
              <a:t>(40 min)</a:t>
            </a:r>
          </a:p>
          <a:p>
            <a:pPr lvl="2">
              <a:spcBef>
                <a:spcPts val="1200"/>
              </a:spcBef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85566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4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24 de Junho de 2017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14h40-15h20: </a:t>
            </a: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Dia da Aliança 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(40 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15h20-15h40: </a:t>
            </a:r>
            <a:r>
              <a:rPr lang="pt-BR" sz="2800" dirty="0" smtClean="0"/>
              <a:t>Intervalo </a:t>
            </a:r>
            <a:r>
              <a:rPr lang="pt-BR" sz="2800" b="1" dirty="0" smtClean="0">
                <a:solidFill>
                  <a:srgbClr val="FF0000"/>
                </a:solidFill>
              </a:rPr>
              <a:t>(20 min)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39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5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24 de Junho de 2017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15h40-16h00: </a:t>
            </a:r>
            <a:r>
              <a:rPr lang="pt-BR" sz="2800" dirty="0" smtClean="0"/>
              <a:t>Ingresso da FDJ nas regionais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>
                <a:solidFill>
                  <a:srgbClr val="FF0000"/>
                </a:solidFill>
              </a:rPr>
              <a:t>min</a:t>
            </a:r>
            <a:r>
              <a:rPr lang="pt-BR" sz="2800" b="1" smtClean="0">
                <a:solidFill>
                  <a:srgbClr val="FF0000"/>
                </a:solidFill>
              </a:rPr>
              <a:t>)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92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6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24 de Junho de 2017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15h40-16h00: </a:t>
            </a:r>
            <a:r>
              <a:rPr lang="pt-BR" sz="2800" dirty="0" smtClean="0"/>
              <a:t>Ingresso da FDJ nas regionais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81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7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24 de Junho de 2017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16h00-16h40: </a:t>
            </a:r>
            <a:r>
              <a:rPr lang="pt-BR" sz="2800" dirty="0" smtClean="0"/>
              <a:t>Momento dos Coordenadores </a:t>
            </a:r>
            <a:r>
              <a:rPr lang="pt-BR" sz="2800" b="1" dirty="0" smtClean="0">
                <a:solidFill>
                  <a:srgbClr val="FF0000"/>
                </a:solidFill>
              </a:rPr>
              <a:t>(40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  <a:p>
            <a:pPr lvl="1">
              <a:spcBef>
                <a:spcPts val="1200"/>
              </a:spcBef>
            </a:pPr>
            <a:r>
              <a:rPr lang="pt-BR" sz="2800" i="1" dirty="0" smtClean="0"/>
              <a:t>“Mudanças de coordenadores regionais para 2018. Exemplos de transição em nosso movimento”</a:t>
            </a:r>
            <a:endParaRPr lang="pt-BR" sz="2800" i="1" dirty="0"/>
          </a:p>
        </p:txBody>
      </p:sp>
    </p:spTree>
    <p:extLst>
      <p:ext uri="{BB962C8B-B14F-4D97-AF65-F5344CB8AC3E}">
        <p14:creationId xmlns:p14="http://schemas.microsoft.com/office/powerpoint/2010/main" val="246662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8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51520" y="1124744"/>
            <a:ext cx="8643938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24 de Junho de 2017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85000"/>
                  </a:schemeClr>
                </a:solidFill>
              </a:rPr>
              <a:t>16h00-16h40: </a:t>
            </a:r>
            <a:r>
              <a:rPr lang="pt-BR" sz="2800" dirty="0" smtClean="0">
                <a:solidFill>
                  <a:schemeClr val="bg1">
                    <a:lumMod val="85000"/>
                  </a:schemeClr>
                </a:solidFill>
              </a:rPr>
              <a:t>Momento dos Coordenadores </a:t>
            </a:r>
            <a:r>
              <a:rPr lang="pt-BR" sz="2800" b="1" dirty="0" smtClean="0">
                <a:solidFill>
                  <a:schemeClr val="bg1">
                    <a:lumMod val="85000"/>
                  </a:schemeClr>
                </a:solidFill>
              </a:rPr>
              <a:t>(40 </a:t>
            </a:r>
            <a:r>
              <a:rPr lang="pt-BR" sz="2800" b="1" dirty="0">
                <a:solidFill>
                  <a:schemeClr val="bg1">
                    <a:lumMod val="85000"/>
                  </a:schemeClr>
                </a:solidFill>
              </a:rPr>
              <a:t>min</a:t>
            </a:r>
            <a:r>
              <a:rPr lang="pt-BR" sz="2800" b="1" dirty="0" smtClean="0">
                <a:solidFill>
                  <a:schemeClr val="bg1">
                    <a:lumMod val="85000"/>
                  </a:schemeClr>
                </a:solidFill>
              </a:rPr>
              <a:t>)</a:t>
            </a:r>
            <a:endParaRPr lang="pt-BR" sz="2800" b="1" dirty="0">
              <a:solidFill>
                <a:schemeClr val="bg1">
                  <a:lumMod val="85000"/>
                </a:schemeClr>
              </a:solidFill>
            </a:endParaRPr>
          </a:p>
          <a:p>
            <a:pPr lvl="1">
              <a:spcBef>
                <a:spcPts val="1200"/>
              </a:spcBef>
            </a:pPr>
            <a:r>
              <a:rPr lang="pt-BR" sz="2800" i="1" dirty="0" smtClean="0">
                <a:solidFill>
                  <a:schemeClr val="bg1">
                    <a:lumMod val="85000"/>
                  </a:schemeClr>
                </a:solidFill>
              </a:rPr>
              <a:t>“Mudanças de coordenadores regionais para 2018. Exemplos de transição em nosso movimento”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16h40-17h00: </a:t>
            </a:r>
            <a:r>
              <a:rPr lang="pt-BR" sz="2800" dirty="0" smtClean="0"/>
              <a:t>Avaliação </a:t>
            </a:r>
            <a:r>
              <a:rPr lang="pt-BR" sz="2800" dirty="0"/>
              <a:t>da reunião, sugestões para a próxima reunião e definição das regionais que irão colaborar com a pauta </a:t>
            </a:r>
            <a:r>
              <a:rPr lang="pt-BR" sz="2800" b="1" dirty="0">
                <a:solidFill>
                  <a:srgbClr val="FF0000"/>
                </a:solidFill>
              </a:rPr>
              <a:t>(20 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i="1" dirty="0"/>
          </a:p>
        </p:txBody>
      </p:sp>
    </p:spTree>
    <p:extLst>
      <p:ext uri="{BB962C8B-B14F-4D97-AF65-F5344CB8AC3E}">
        <p14:creationId xmlns:p14="http://schemas.microsoft.com/office/powerpoint/2010/main" val="50594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8194</TotalTime>
  <Words>257</Words>
  <Application>Microsoft Office PowerPoint</Application>
  <PresentationFormat>Apresentação na tela (4:3)</PresentationFormat>
  <Paragraphs>43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Calibri</vt:lpstr>
      <vt:lpstr>Futura</vt:lpstr>
      <vt:lpstr>Wingdings</vt:lpstr>
      <vt:lpstr>ヒラギノ角ゴ ProN W3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Kaue</dc:creator>
  <cp:lastModifiedBy>Felipe Medeiros</cp:lastModifiedBy>
  <cp:revision>370</cp:revision>
  <dcterms:created xsi:type="dcterms:W3CDTF">2013-06-06T00:13:29Z</dcterms:created>
  <dcterms:modified xsi:type="dcterms:W3CDTF">2017-06-24T18:02:45Z</dcterms:modified>
</cp:coreProperties>
</file>