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2" r:id="rId3"/>
    <p:sldId id="290" r:id="rId4"/>
    <p:sldId id="292" r:id="rId5"/>
    <p:sldId id="29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74" d="100"/>
          <a:sy n="74" d="100"/>
        </p:scale>
        <p:origin x="12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63177-0AAB-46CF-9818-83B775ED252D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49125-A0D5-4940-A6B4-9E5FF091F1D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495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4611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59192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544441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3283386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DD284C-AFB0-4E57-866B-9E983DFB6AC9}" type="slidenum">
              <a:rPr lang="pt-BR" smtClean="0"/>
              <a:pPr/>
              <a:t>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54488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21/09/2019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732338"/>
            <a:ext cx="9144000" cy="212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2"/>
          <p:cNvSpPr txBox="1">
            <a:spLocks noChangeArrowheads="1"/>
          </p:cNvSpPr>
          <p:nvPr userDrawn="1"/>
        </p:nvSpPr>
        <p:spPr bwMode="auto">
          <a:xfrm>
            <a:off x="899592" y="1156"/>
            <a:ext cx="8244408" cy="92333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5400" b="1" dirty="0">
                <a:solidFill>
                  <a:schemeClr val="bg1"/>
                </a:solidFill>
                <a:latin typeface="Calibri" pitchFamily="34" charset="0"/>
              </a:rPr>
              <a:t>Aliança Espírita </a:t>
            </a:r>
            <a:r>
              <a:rPr lang="pt-BR" sz="5400" b="1" dirty="0" smtClean="0">
                <a:solidFill>
                  <a:schemeClr val="bg1"/>
                </a:solidFill>
                <a:latin typeface="Calibri" pitchFamily="34" charset="0"/>
              </a:rPr>
              <a:t>Evangélica</a:t>
            </a:r>
            <a:endParaRPr lang="pt-BR" sz="5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CaixaDeTexto 3"/>
          <p:cNvSpPr txBox="1">
            <a:spLocks noChangeArrowheads="1"/>
          </p:cNvSpPr>
          <p:nvPr userDrawn="1"/>
        </p:nvSpPr>
        <p:spPr bwMode="auto">
          <a:xfrm>
            <a:off x="5220072" y="6072188"/>
            <a:ext cx="38884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chemeClr val="bg1"/>
                </a:solidFill>
                <a:latin typeface="Calibri" pitchFamily="34" charset="0"/>
              </a:rPr>
              <a:t>Coord-Set-2019</a:t>
            </a:r>
            <a:endParaRPr lang="pt-BR" sz="4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5765"/>
            <a:ext cx="899592" cy="95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1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21 de Setembro </a:t>
            </a:r>
            <a:r>
              <a:rPr lang="pt-BR" sz="3200" b="1" dirty="0" smtClean="0"/>
              <a:t>de 2019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14h00-14h20: </a:t>
            </a:r>
            <a:r>
              <a:rPr lang="pt-BR" sz="2800" dirty="0" smtClean="0"/>
              <a:t>Abertura da 2ª parte da reunião </a:t>
            </a:r>
            <a:r>
              <a:rPr lang="pt-BR" sz="2800" b="1" dirty="0">
                <a:solidFill>
                  <a:srgbClr val="FF0000"/>
                </a:solidFill>
              </a:rPr>
              <a:t>(20 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  <a:endParaRPr lang="pt-B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2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</a:t>
            </a:r>
            <a:r>
              <a:rPr lang="pt-BR" sz="3200" b="1" dirty="0"/>
              <a:t>SÁBADO – </a:t>
            </a:r>
            <a:r>
              <a:rPr lang="pt-BR" sz="3200" b="1" dirty="0" smtClean="0"/>
              <a:t>21 de Setembro </a:t>
            </a:r>
            <a:r>
              <a:rPr lang="pt-BR" sz="3200" b="1" dirty="0" smtClean="0"/>
              <a:t>de 2019</a:t>
            </a:r>
            <a:endParaRPr lang="pt-BR" sz="3200" b="1" dirty="0"/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14h00-14h20: </a:t>
            </a:r>
            <a:r>
              <a:rPr lang="pt-BR" sz="2800" dirty="0">
                <a:solidFill>
                  <a:schemeClr val="bg1">
                    <a:lumMod val="75000"/>
                  </a:schemeClr>
                </a:solidFill>
              </a:rPr>
              <a:t>Abertura da 2ª parte da reunião </a:t>
            </a:r>
            <a:r>
              <a:rPr lang="pt-BR" sz="2800" b="1" dirty="0">
                <a:solidFill>
                  <a:schemeClr val="bg1">
                    <a:lumMod val="75000"/>
                  </a:schemeClr>
                </a:solidFill>
              </a:rPr>
              <a:t>(20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14h20-15h10: </a:t>
            </a:r>
            <a:r>
              <a:rPr lang="pt-BR" sz="2800" dirty="0" smtClean="0"/>
              <a:t>Continuidade das discussões sobre </a:t>
            </a:r>
            <a:r>
              <a:rPr lang="pt-BR" sz="2800" b="1" dirty="0" smtClean="0">
                <a:solidFill>
                  <a:srgbClr val="FF0000"/>
                </a:solidFill>
              </a:rPr>
              <a:t>(50 </a:t>
            </a:r>
            <a:r>
              <a:rPr lang="pt-BR" sz="2800" b="1" dirty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b="1" dirty="0" smtClean="0"/>
              <a:t>Retorno sobre a reunião com as Equipes de Apoio</a:t>
            </a:r>
            <a:endParaRPr lang="pt-BR" sz="2000" b="1" dirty="0" smtClean="0"/>
          </a:p>
          <a:p>
            <a:pPr marL="973138" lvl="1" indent="-515938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pt-BR" sz="2000" b="1" dirty="0" smtClean="0"/>
              <a:t>Virada Espiritual</a:t>
            </a:r>
          </a:p>
        </p:txBody>
      </p:sp>
    </p:spTree>
    <p:extLst>
      <p:ext uri="{BB962C8B-B14F-4D97-AF65-F5344CB8AC3E}">
        <p14:creationId xmlns:p14="http://schemas.microsoft.com/office/powerpoint/2010/main" val="235231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3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21 de Setembro </a:t>
            </a:r>
            <a:r>
              <a:rPr lang="pt-BR" sz="3200" b="1" dirty="0" smtClean="0"/>
              <a:t>de 2019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15h10-15h30</a:t>
            </a:r>
            <a:r>
              <a:rPr lang="pt-BR" sz="2800" b="1" dirty="0" smtClean="0"/>
              <a:t>: </a:t>
            </a:r>
            <a:r>
              <a:rPr lang="pt-BR" sz="2800" dirty="0" smtClean="0"/>
              <a:t>Grupos inscritos e grupos integrados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 smtClean="0">
                <a:solidFill>
                  <a:srgbClr val="FF0000"/>
                </a:solidFill>
              </a:rPr>
              <a:t>min</a:t>
            </a:r>
            <a:r>
              <a:rPr lang="pt-BR" sz="2800" b="1" dirty="0" smtClean="0">
                <a:solidFill>
                  <a:srgbClr val="FF0000"/>
                </a:solidFill>
              </a:rPr>
              <a:t>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15h30-16h00: </a:t>
            </a:r>
            <a:r>
              <a:rPr lang="pt-BR" sz="2800" dirty="0" smtClean="0"/>
              <a:t>Intervalo </a:t>
            </a:r>
            <a:r>
              <a:rPr lang="pt-BR" sz="2800" b="1" dirty="0" smtClean="0">
                <a:solidFill>
                  <a:srgbClr val="FF0000"/>
                </a:solidFill>
              </a:rPr>
              <a:t>(30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endParaRPr lang="pt-BR" sz="2800" b="1" dirty="0" smtClean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endParaRPr lang="pt-BR" sz="2800" b="1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4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4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21 de Setembro </a:t>
            </a:r>
            <a:r>
              <a:rPr lang="pt-BR" sz="3200" b="1" dirty="0" smtClean="0"/>
              <a:t>de 2019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16h00-16h30</a:t>
            </a:r>
            <a:r>
              <a:rPr lang="pt-BR" sz="2800" b="1" dirty="0"/>
              <a:t>: </a:t>
            </a:r>
            <a:r>
              <a:rPr lang="pt-BR" sz="2800" dirty="0" smtClean="0"/>
              <a:t>Calendário 2020 </a:t>
            </a:r>
            <a:r>
              <a:rPr lang="pt-BR" sz="2800" b="1" dirty="0" smtClean="0">
                <a:solidFill>
                  <a:srgbClr val="FF0000"/>
                </a:solidFill>
              </a:rPr>
              <a:t>(30 min)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16h30-16h50</a:t>
            </a:r>
            <a:r>
              <a:rPr lang="pt-BR" sz="2800" b="1" dirty="0"/>
              <a:t>: </a:t>
            </a:r>
            <a:r>
              <a:rPr lang="pt-BR" sz="2800" dirty="0" smtClean="0"/>
              <a:t>Visitas das Casas dentro das regionais </a:t>
            </a:r>
            <a:r>
              <a:rPr lang="pt-BR" sz="2800" b="1" dirty="0" smtClean="0">
                <a:solidFill>
                  <a:srgbClr val="FF0000"/>
                </a:solidFill>
              </a:rPr>
              <a:t>(20 </a:t>
            </a:r>
            <a:r>
              <a:rPr lang="pt-BR" sz="2800" b="1" dirty="0">
                <a:solidFill>
                  <a:srgbClr val="FF0000"/>
                </a:solidFill>
              </a:rPr>
              <a:t>min)</a:t>
            </a:r>
          </a:p>
          <a:p>
            <a:pPr lvl="1">
              <a:spcBef>
                <a:spcPts val="1200"/>
              </a:spcBef>
            </a:pPr>
            <a:endParaRPr lang="pt-BR" sz="2800" b="1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endParaRPr lang="pt-BR" sz="2800" b="1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endParaRPr lang="pt-B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70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/>
          </p:cNvSpPr>
          <p:nvPr/>
        </p:nvSpPr>
        <p:spPr bwMode="auto">
          <a:xfrm>
            <a:off x="4427538" y="5707063"/>
            <a:ext cx="4537075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ea typeface="+mn-ea"/>
            </a:endParaRPr>
          </a:p>
        </p:txBody>
      </p:sp>
      <p:sp>
        <p:nvSpPr>
          <p:cNvPr id="2055" name="TextBox 3"/>
          <p:cNvSpPr txBox="1">
            <a:spLocks noChangeArrowheads="1"/>
          </p:cNvSpPr>
          <p:nvPr/>
        </p:nvSpPr>
        <p:spPr bwMode="auto">
          <a:xfrm>
            <a:off x="4687888" y="4214813"/>
            <a:ext cx="3651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chemeClr val="bg1"/>
                </a:solidFill>
                <a:latin typeface="Futura" charset="0"/>
                <a:ea typeface="ヒラギノ角ゴ ProN W3" charset="-128"/>
                <a:sym typeface="Futura" charset="0"/>
              </a:rPr>
              <a:t>3</a:t>
            </a: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>
          <a:xfrm>
            <a:off x="0" y="6237288"/>
            <a:ext cx="900113" cy="620712"/>
          </a:xfrm>
        </p:spPr>
        <p:txBody>
          <a:bodyPr/>
          <a:lstStyle/>
          <a:p>
            <a:pPr algn="ctr">
              <a:defRPr/>
            </a:pPr>
            <a:fld id="{88E8A7BA-AB4B-4A22-B281-699283A8DCBE}" type="slidenum">
              <a:rPr lang="pt-BR" sz="32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ctr">
                <a:defRPr/>
              </a:pPr>
              <a:t>5</a:t>
            </a:fld>
            <a:endParaRPr lang="pt-BR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22"/>
          <p:cNvSpPr txBox="1">
            <a:spLocks noChangeArrowheads="1"/>
          </p:cNvSpPr>
          <p:nvPr/>
        </p:nvSpPr>
        <p:spPr bwMode="auto">
          <a:xfrm>
            <a:off x="285750" y="1124744"/>
            <a:ext cx="864393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pt-BR" sz="3200" b="1" dirty="0"/>
              <a:t> </a:t>
            </a:r>
            <a:r>
              <a:rPr lang="pt-BR" sz="3200" b="1" dirty="0" smtClean="0"/>
              <a:t> SÁBADO – </a:t>
            </a:r>
            <a:r>
              <a:rPr lang="pt-BR" sz="3200" b="1" dirty="0" smtClean="0"/>
              <a:t>21 de Setembro </a:t>
            </a:r>
            <a:r>
              <a:rPr lang="pt-BR" sz="3200" b="1" dirty="0" smtClean="0"/>
              <a:t>de 2019</a:t>
            </a:r>
          </a:p>
          <a:p>
            <a:pPr marL="973138" lvl="1" indent="-515938">
              <a:spcBef>
                <a:spcPts val="1200"/>
              </a:spcBef>
              <a:buFont typeface="Wingdings" pitchFamily="2" charset="2"/>
              <a:buChar char="q"/>
            </a:pPr>
            <a:r>
              <a:rPr lang="pt-BR" sz="2800" b="1" dirty="0" smtClean="0"/>
              <a:t>16h50-17h00</a:t>
            </a:r>
            <a:r>
              <a:rPr lang="pt-BR" sz="2800" b="1" dirty="0"/>
              <a:t>: </a:t>
            </a:r>
            <a:r>
              <a:rPr lang="pt-BR" sz="2800" dirty="0"/>
              <a:t>Avaliação da reunião, elaboração de tópicos para a próxima reunião e encerramento da </a:t>
            </a:r>
            <a:r>
              <a:rPr lang="pt-BR" sz="2800" dirty="0" smtClean="0"/>
              <a:t>reunião  </a:t>
            </a:r>
            <a:r>
              <a:rPr lang="pt-BR" sz="2800" b="1" dirty="0" smtClean="0">
                <a:solidFill>
                  <a:srgbClr val="FF0000"/>
                </a:solidFill>
              </a:rPr>
              <a:t>(10 min)</a:t>
            </a:r>
            <a:endParaRPr lang="pt-BR" sz="28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14056</TotalTime>
  <Words>159</Words>
  <Application>Microsoft Office PowerPoint</Application>
  <PresentationFormat>Apresentação na tela (4:3)</PresentationFormat>
  <Paragraphs>32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Calibri</vt:lpstr>
      <vt:lpstr>Futura</vt:lpstr>
      <vt:lpstr>Wingdings</vt:lpstr>
      <vt:lpstr>ヒラギノ角ゴ ProN W3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Kaue</dc:creator>
  <cp:lastModifiedBy>Felipe Medeiros</cp:lastModifiedBy>
  <cp:revision>404</cp:revision>
  <dcterms:created xsi:type="dcterms:W3CDTF">2013-06-06T00:13:29Z</dcterms:created>
  <dcterms:modified xsi:type="dcterms:W3CDTF">2019-09-21T23:45:43Z</dcterms:modified>
</cp:coreProperties>
</file>