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Equipe de </a:t>
            </a:r>
            <a:br>
              <a:rPr lang="pt-BR" dirty="0" smtClean="0"/>
            </a:br>
            <a:r>
              <a:rPr lang="pt-BR" dirty="0" smtClean="0"/>
              <a:t>Coordenação FDJ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Plano de trabalho para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52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Cadastro de Discípulos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Objetivos: fazer a atualização do cadastro de discípulos para que assim possamos criar uma rede de contato a disposição da Fraternidade. Levar apoio para aqueles em dificuldades e reaproximar os mais afastados.</a:t>
            </a:r>
          </a:p>
          <a:p>
            <a:r>
              <a:rPr lang="pt-BR" dirty="0" smtClean="0"/>
              <a:t>Período: 2016</a:t>
            </a:r>
          </a:p>
          <a:p>
            <a:r>
              <a:rPr lang="pt-BR" dirty="0" smtClean="0"/>
              <a:t>Organizadores dessa atividade: SP Centro, SP Sul, SP Leste, Minas Gerais, Vale do Paraíba, Litoral Sul</a:t>
            </a:r>
          </a:p>
          <a:p>
            <a:pPr lvl="1"/>
            <a:r>
              <a:rPr lang="pt-BR" dirty="0" smtClean="0"/>
              <a:t>O Trevo</a:t>
            </a:r>
          </a:p>
          <a:p>
            <a:pPr lvl="1"/>
            <a:r>
              <a:rPr lang="pt-BR" dirty="0" smtClean="0"/>
              <a:t>Profissão</a:t>
            </a:r>
          </a:p>
          <a:p>
            <a:pPr lvl="1"/>
            <a:r>
              <a:rPr lang="pt-BR" dirty="0" smtClean="0"/>
              <a:t>Apoio</a:t>
            </a:r>
          </a:p>
          <a:p>
            <a:pPr lvl="1"/>
            <a:r>
              <a:rPr lang="pt-BR" dirty="0" smtClean="0"/>
              <a:t>Reascender o Ideal, o compromisso do discípulo</a:t>
            </a:r>
          </a:p>
          <a:p>
            <a:pPr lvl="1"/>
            <a:r>
              <a:rPr lang="pt-BR" dirty="0" smtClean="0"/>
              <a:t>Ascender novos corações em novos lugares</a:t>
            </a:r>
            <a:endParaRPr lang="pt-BR" dirty="0"/>
          </a:p>
          <a:p>
            <a:pPr marL="457200" lvl="1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25835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Aproximação EAE-FDJ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Objetivo: aproximação entre os coordenadores regionais de EAE e FDJ e equipes de apoio para amparo mútuo quanto ao cumprimento dos objetivos da EAE e da FDJ. </a:t>
            </a:r>
          </a:p>
          <a:p>
            <a:r>
              <a:rPr lang="pt-BR" dirty="0" smtClean="0"/>
              <a:t>Período: 2016</a:t>
            </a:r>
          </a:p>
          <a:p>
            <a:r>
              <a:rPr lang="pt-BR" dirty="0" smtClean="0"/>
              <a:t>Organizadores dessa atividade: SP Norte, SP Oeste, Litoral Centro, Sorocaba, Araraquara, Campinas</a:t>
            </a:r>
          </a:p>
          <a:p>
            <a:pPr lvl="1"/>
            <a:r>
              <a:rPr lang="pt-BR" dirty="0" smtClean="0"/>
              <a:t>Interação entre as equipes</a:t>
            </a:r>
          </a:p>
          <a:p>
            <a:pPr lvl="1"/>
            <a:r>
              <a:rPr lang="pt-BR" dirty="0" smtClean="0"/>
              <a:t>Compromisso do discípulo de apoiar as </a:t>
            </a:r>
            <a:r>
              <a:rPr lang="pt-BR" dirty="0" err="1" smtClean="0"/>
              <a:t>EAEs</a:t>
            </a:r>
            <a:endParaRPr lang="pt-BR" dirty="0" smtClean="0"/>
          </a:p>
          <a:p>
            <a:pPr lvl="1"/>
            <a:r>
              <a:rPr lang="pt-BR" dirty="0" smtClean="0"/>
              <a:t>Ampliar ambiente da Fraternidade dentro das Escolas</a:t>
            </a:r>
          </a:p>
          <a:p>
            <a:pPr lvl="1"/>
            <a:r>
              <a:rPr lang="pt-BR" dirty="0" smtClean="0"/>
              <a:t>Apoiar atividades da EAE</a:t>
            </a:r>
          </a:p>
          <a:p>
            <a:pPr lvl="1"/>
            <a:r>
              <a:rPr lang="pt-BR" dirty="0" smtClean="0"/>
              <a:t>A FDJ depende da Escola assim como a Escola depende da FDJ</a:t>
            </a:r>
          </a:p>
          <a:p>
            <a:pPr lvl="1"/>
            <a:r>
              <a:rPr lang="pt-BR" dirty="0" smtClean="0"/>
              <a:t>Discípulos mais conscientes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314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269</TotalTime>
  <Words>177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Cacho</vt:lpstr>
      <vt:lpstr>Equipe de  Coordenação FDJ</vt:lpstr>
      <vt:lpstr>Cadastro de Discípulos</vt:lpstr>
      <vt:lpstr>Aproximação EAE-FDJ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Equipe de  Coordenação FDJ</dc:title>
  <dc:creator>Barbara Denis</dc:creator>
  <cp:lastModifiedBy>Felipe Medeiros</cp:lastModifiedBy>
  <cp:revision>6</cp:revision>
  <dcterms:created xsi:type="dcterms:W3CDTF">2015-12-05T20:18:34Z</dcterms:created>
  <dcterms:modified xsi:type="dcterms:W3CDTF">2015-12-06T14:56:58Z</dcterms:modified>
</cp:coreProperties>
</file>