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85" r:id="rId3"/>
    <p:sldId id="348" r:id="rId4"/>
    <p:sldId id="349" r:id="rId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5B5B5B"/>
    <a:srgbClr val="AB7942"/>
    <a:srgbClr val="FF9300"/>
    <a:srgbClr val="E3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4712" autoAdjust="0"/>
  </p:normalViewPr>
  <p:slideViewPr>
    <p:cSldViewPr snapToGrid="0" snapToObjects="1">
      <p:cViewPr varScale="1">
        <p:scale>
          <a:sx n="95" d="100"/>
          <a:sy n="95" d="100"/>
        </p:scale>
        <p:origin x="-150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B1130-6A80-F542-8969-39F85A5DDC60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74D9-8F71-1C47-B7F3-B566B6EC6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EF4F4-AC46-7144-B382-B7BF3521EC89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374C7-4D46-0045-9887-FD92F383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Sauda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çao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introdução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do </a:t>
            </a:r>
          </a:p>
          <a:p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Quem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dirigia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EAE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em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2010 </a:t>
            </a:r>
          </a:p>
          <a:p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Introduzir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assunto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ED 2010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547466-6FC7-B34F-AFAF-D9256AD77750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74C7-4D46-0045-9887-FD92F383F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74C7-4D46-0045-9887-FD92F383F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74C7-4D46-0045-9887-FD92F383F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3C0B-91AF-FB4F-8A6A-0BF46854296F}" type="datetimeFigureOut">
              <a:rPr lang="en-US" smtClean="0"/>
              <a:t>06/12/15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97E9-8C70-614D-A5B9-958C33822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capa caderneta iniciacao.t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356" y="-166255"/>
            <a:ext cx="9238714" cy="7190510"/>
          </a:xfrm>
        </p:spPr>
      </p:pic>
      <p:sp>
        <p:nvSpPr>
          <p:cNvPr id="2" name="Retângulo 1"/>
          <p:cNvSpPr/>
          <p:nvPr/>
        </p:nvSpPr>
        <p:spPr>
          <a:xfrm>
            <a:off x="-94714" y="3771872"/>
            <a:ext cx="92387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Juntos !</a:t>
            </a:r>
            <a:endParaRPr lang="pt-BR" sz="16000" b="1" cap="none" spc="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09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0" y="-59663"/>
            <a:ext cx="9143999" cy="6917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 </a:t>
            </a:r>
            <a:r>
              <a:rPr lang="en-US" dirty="0" err="1" smtClean="0"/>
              <a:t>preparação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6" name="Imagem 5" descr="jesus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-82800"/>
            <a:ext cx="7878871" cy="69642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2" y="12122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Sinto falta de reuniões espirituais.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" y="260248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E se juntos </a:t>
            </a:r>
            <a:r>
              <a:rPr lang="pt-BR" sz="4000" dirty="0" smtClean="0"/>
              <a:t>fizermos </a:t>
            </a:r>
            <a:r>
              <a:rPr lang="pt-BR" sz="4000" dirty="0" smtClean="0"/>
              <a:t>uma </a:t>
            </a:r>
            <a:r>
              <a:rPr lang="pt-BR" sz="4000" dirty="0" err="1" smtClean="0"/>
              <a:t>egrégora</a:t>
            </a:r>
            <a:r>
              <a:rPr lang="pt-BR" sz="4000" dirty="0" smtClean="0"/>
              <a:t> neste ambiente para que nossos pensamentos sejam os mais elevados possível ?  </a:t>
            </a:r>
          </a:p>
        </p:txBody>
      </p:sp>
    </p:spTree>
    <p:extLst>
      <p:ext uri="{BB962C8B-B14F-4D97-AF65-F5344CB8AC3E}">
        <p14:creationId xmlns:p14="http://schemas.microsoft.com/office/powerpoint/2010/main" val="281219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0" y="-59663"/>
            <a:ext cx="9143999" cy="6917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 </a:t>
            </a:r>
            <a:r>
              <a:rPr lang="en-US" dirty="0" err="1" smtClean="0"/>
              <a:t>preparação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6" name="Imagem 5" descr="jesus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-82800"/>
            <a:ext cx="7878871" cy="696422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" y="260248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29894" y="0"/>
            <a:ext cx="7914105" cy="674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 </a:t>
            </a:r>
            <a:endParaRPr lang="pt-BR" sz="1600" dirty="0"/>
          </a:p>
          <a:p>
            <a:r>
              <a:rPr lang="pt-PT" sz="1600" dirty="0"/>
              <a:t>       Traduziremos o Evangelho</a:t>
            </a:r>
            <a:endParaRPr lang="pt-BR" sz="1600" dirty="0"/>
          </a:p>
          <a:p>
            <a:r>
              <a:rPr lang="pt-PT" sz="1600" dirty="0"/>
              <a:t>       Em todas as línguas,</a:t>
            </a:r>
            <a:endParaRPr lang="pt-BR" sz="1600" dirty="0"/>
          </a:p>
          <a:p>
            <a:r>
              <a:rPr lang="pt-PT" sz="1600" dirty="0"/>
              <a:t>       Em todas as culturas,</a:t>
            </a:r>
            <a:endParaRPr lang="pt-BR" sz="1600" dirty="0"/>
          </a:p>
          <a:p>
            <a:r>
              <a:rPr lang="pt-PT" sz="1600" dirty="0"/>
              <a:t>       Exaltando-lhe a grandeza,</a:t>
            </a:r>
            <a:endParaRPr lang="pt-BR" sz="1600" dirty="0"/>
          </a:p>
          <a:p>
            <a:r>
              <a:rPr lang="pt-PT" sz="1600" dirty="0"/>
              <a:t>       Destacando-lhe a sublimidade,</a:t>
            </a:r>
            <a:endParaRPr lang="pt-BR" sz="1600" dirty="0"/>
          </a:p>
          <a:p>
            <a:r>
              <a:rPr lang="pt-PT" sz="1600" dirty="0"/>
              <a:t>       Semeando-lhe a poesia,</a:t>
            </a:r>
            <a:endParaRPr lang="pt-BR" sz="1600" dirty="0"/>
          </a:p>
          <a:p>
            <a:r>
              <a:rPr lang="pt-PT" sz="1600" dirty="0"/>
              <a:t>       Comentando-lhe a verdade,</a:t>
            </a:r>
            <a:endParaRPr lang="pt-BR" sz="1600" dirty="0"/>
          </a:p>
          <a:p>
            <a:r>
              <a:rPr lang="pt-PT" sz="1600" dirty="0"/>
              <a:t>       Interpretando-lhe as lições,</a:t>
            </a:r>
            <a:endParaRPr lang="pt-BR" sz="1600" dirty="0"/>
          </a:p>
          <a:p>
            <a:r>
              <a:rPr lang="pt-PT" sz="1600" dirty="0"/>
              <a:t>       Impondo-nos ao raciocínio,</a:t>
            </a:r>
            <a:endParaRPr lang="pt-BR" sz="1600" dirty="0"/>
          </a:p>
          <a:p>
            <a:r>
              <a:rPr lang="pt-PT" sz="1600" dirty="0"/>
              <a:t>       Aprimorando o coração</a:t>
            </a:r>
            <a:endParaRPr lang="pt-BR" sz="1600" dirty="0"/>
          </a:p>
          <a:p>
            <a:r>
              <a:rPr lang="pt-PT" sz="1600" dirty="0"/>
              <a:t>       E reformando a inteligência,</a:t>
            </a:r>
            <a:endParaRPr lang="pt-BR" sz="1600" dirty="0"/>
          </a:p>
          <a:p>
            <a:r>
              <a:rPr lang="pt-PT" sz="1600" dirty="0"/>
              <a:t>       Renovando leis,</a:t>
            </a:r>
            <a:endParaRPr lang="pt-BR" sz="1600" dirty="0"/>
          </a:p>
          <a:p>
            <a:r>
              <a:rPr lang="pt-PT" sz="1600" dirty="0"/>
              <a:t>       Aperfeiçoando costumes</a:t>
            </a:r>
            <a:endParaRPr lang="pt-BR" sz="1600" dirty="0"/>
          </a:p>
          <a:p>
            <a:r>
              <a:rPr lang="pt-PT" sz="1600" dirty="0"/>
              <a:t>       E aclarando caminhos...</a:t>
            </a:r>
            <a:endParaRPr lang="pt-BR" sz="1600" dirty="0"/>
          </a:p>
          <a:p>
            <a:r>
              <a:rPr lang="pt-PT" sz="1600" dirty="0"/>
              <a:t>       Mas, virá o momento</a:t>
            </a:r>
            <a:endParaRPr lang="pt-BR" sz="1600" dirty="0"/>
          </a:p>
          <a:p>
            <a:r>
              <a:rPr lang="pt-PT" sz="1600" dirty="0"/>
              <a:t>       Em que a Boa Nova deve ser impressa, em nós mesmos,</a:t>
            </a:r>
            <a:endParaRPr lang="pt-BR" sz="1600" dirty="0"/>
          </a:p>
          <a:p>
            <a:r>
              <a:rPr lang="pt-PT" sz="1600" dirty="0"/>
              <a:t>       Nos refolhos da mente,</a:t>
            </a:r>
            <a:endParaRPr lang="pt-BR" sz="1600" dirty="0"/>
          </a:p>
          <a:p>
            <a:r>
              <a:rPr lang="pt-PT" sz="1600" dirty="0"/>
              <a:t>       Nos recessos do peito,</a:t>
            </a:r>
            <a:endParaRPr lang="pt-BR" sz="1600" dirty="0"/>
          </a:p>
          <a:p>
            <a:r>
              <a:rPr lang="pt-PT" sz="1600" dirty="0"/>
              <a:t>       Através das palavras e das ações.</a:t>
            </a:r>
            <a:endParaRPr lang="pt-BR" sz="1600" dirty="0"/>
          </a:p>
          <a:p>
            <a:r>
              <a:rPr lang="pt-PT" sz="1600" dirty="0"/>
              <a:t>       Dos princípios e ideais,</a:t>
            </a:r>
            <a:endParaRPr lang="pt-BR" sz="1600" dirty="0"/>
          </a:p>
          <a:p>
            <a:r>
              <a:rPr lang="pt-PT" sz="1600" dirty="0"/>
              <a:t>       Das aspirações e das esperanças,</a:t>
            </a:r>
            <a:endParaRPr lang="pt-BR" sz="1600" dirty="0"/>
          </a:p>
          <a:p>
            <a:r>
              <a:rPr lang="pt-PT" sz="1600" dirty="0"/>
              <a:t>       Dos gestos e pensamentos.</a:t>
            </a:r>
            <a:endParaRPr lang="pt-BR" sz="1600" dirty="0"/>
          </a:p>
          <a:p>
            <a:r>
              <a:rPr lang="pt-PT" sz="1600" dirty="0"/>
              <a:t>       Porque, em verdade,</a:t>
            </a:r>
            <a:endParaRPr lang="pt-BR" sz="1600" dirty="0"/>
          </a:p>
          <a:p>
            <a:r>
              <a:rPr lang="pt-PT" sz="1600" dirty="0"/>
              <a:t>       Se o Céu nos permite espalhar-lhe a Divina Mensagem no mundo,</a:t>
            </a:r>
            <a:endParaRPr lang="pt-BR" sz="1600" dirty="0"/>
          </a:p>
          <a:p>
            <a:r>
              <a:rPr lang="pt-PT" sz="1600" dirty="0"/>
              <a:t>       Um dia, exigirá nos convertamos</a:t>
            </a:r>
            <a:endParaRPr lang="pt-BR" sz="1600" dirty="0"/>
          </a:p>
          <a:p>
            <a:r>
              <a:rPr lang="pt-PT" sz="1600" dirty="0"/>
              <a:t>       Em traduções vivas do Evangelho na Terra.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291263" y="2873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/>
              <a:t> “Diz o Senhor: Porei as mi­nhas leis no seu entendimento e em seu coração as escreverei; e eu lhes serei por Deus e eles me serão por povo.” — Paulo. (HEBREUS, </a:t>
            </a:r>
            <a:r>
              <a:rPr lang="pt-BR" b="1" dirty="0"/>
              <a:t>CAPÍTULO </a:t>
            </a:r>
            <a:r>
              <a:rPr lang="pt-PT" b="1" dirty="0"/>
              <a:t>8, VERSÍCULO 10.)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69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0" y="-59663"/>
            <a:ext cx="9143999" cy="6917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 </a:t>
            </a:r>
            <a:r>
              <a:rPr lang="en-US" dirty="0" err="1" smtClean="0"/>
              <a:t>preparação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6" name="Imagem 5" descr="jesus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-82800"/>
            <a:ext cx="7878871" cy="69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96</Words>
  <Application>Microsoft Macintosh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>ISI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ag df</dc:creator>
  <cp:keywords/>
  <dc:description/>
  <cp:lastModifiedBy>Guidini</cp:lastModifiedBy>
  <cp:revision>181</cp:revision>
  <cp:lastPrinted>2013-01-12T12:57:46Z</cp:lastPrinted>
  <dcterms:created xsi:type="dcterms:W3CDTF">2012-12-07T05:35:18Z</dcterms:created>
  <dcterms:modified xsi:type="dcterms:W3CDTF">2015-12-06T15:02:25Z</dcterms:modified>
  <cp:category/>
</cp:coreProperties>
</file>