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Default Extension="wdp" ContentType="image/vnd.ms-photo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6" r:id="rId2"/>
  </p:sldMasterIdLst>
  <p:notesMasterIdLst>
    <p:notesMasterId r:id="rId12"/>
  </p:notesMasterIdLst>
  <p:sldIdLst>
    <p:sldId id="256" r:id="rId3"/>
    <p:sldId id="311" r:id="rId4"/>
    <p:sldId id="317" r:id="rId5"/>
    <p:sldId id="272" r:id="rId6"/>
    <p:sldId id="312" r:id="rId7"/>
    <p:sldId id="274" r:id="rId8"/>
    <p:sldId id="316" r:id="rId9"/>
    <p:sldId id="306" r:id="rId10"/>
    <p:sldId id="31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orient="horz" pos="21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597"/>
    <a:srgbClr val="2C7B12"/>
    <a:srgbClr val="C00000"/>
    <a:srgbClr val="7030A0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002" y="-108"/>
      </p:cViewPr>
      <p:guideLst>
        <p:guide orient="horz" pos="2160"/>
        <p:guide orient="horz" pos="4292"/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6DA-429B-45E7-9880-1365D8C8F716}" type="datetimeFigureOut">
              <a:rPr lang="pt-BR" smtClean="0"/>
              <a:pPr/>
              <a:t>01/07/2017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6C09-4A68-40A5-B1B5-39A02F9258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236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323966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0100" y="536575"/>
            <a:ext cx="5848350" cy="13255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2C7B1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40590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12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11" Type="http://schemas.openxmlformats.org/officeDocument/2006/relationships/image" Target="../media/image6.png"/><Relationship Id="rId5" Type="http://schemas.openxmlformats.org/officeDocument/2006/relationships/tags" Target="../tags/tag3.xml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541" t="8839" r="5504" b="9879"/>
          <a:stretch/>
        </p:blipFill>
        <p:spPr>
          <a:xfrm>
            <a:off x="0" y="-38100"/>
            <a:ext cx="122110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71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7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06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9" name="05"/>
          <p:cNvPicPr>
            <a:picLocks/>
          </p:cNvPicPr>
          <p:nvPr userDrawn="1">
            <p:custDataLst>
              <p:tags r:id="rId5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10" name="04"/>
          <p:cNvPicPr>
            <a:picLocks/>
          </p:cNvPicPr>
          <p:nvPr userDrawn="1">
            <p:custDataLst>
              <p:tags r:id="rId6"/>
            </p:custDataLst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034" y="5729986"/>
            <a:ext cx="1532680" cy="7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1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13.jpe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2.wdp"/><Relationship Id="rId5" Type="http://schemas.openxmlformats.org/officeDocument/2006/relationships/tags" Target="../tags/tag9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1.xm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5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9.xml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33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6.xml"/><Relationship Id="rId7" Type="http://schemas.openxmlformats.org/officeDocument/2006/relationships/image" Target="../media/image21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hyperlink" Target="mailto:gejo1107@gmail.com" TargetMode="External"/><Relationship Id="rId4" Type="http://schemas.openxmlformats.org/officeDocument/2006/relationships/tags" Target="../tags/tag37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  <p:pic>
        <p:nvPicPr>
          <p:cNvPr id="4" name="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email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92" y="-14875"/>
            <a:ext cx="12192000" cy="6872875"/>
          </a:xfrm>
          <a:prstGeom prst="rect">
            <a:avLst/>
          </a:prstGeom>
        </p:spPr>
      </p:pic>
      <p:pic>
        <p:nvPicPr>
          <p:cNvPr id="7" name="0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6597650" cy="6756400"/>
          </a:xfrm>
          <a:prstGeom prst="rect">
            <a:avLst/>
          </a:prstGeom>
        </p:spPr>
      </p:pic>
      <p:pic>
        <p:nvPicPr>
          <p:cNvPr id="8" name="0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7232650" cy="7620000"/>
          </a:xfrm>
          <a:prstGeom prst="rect">
            <a:avLst/>
          </a:prstGeom>
        </p:spPr>
      </p:pic>
      <p:pic>
        <p:nvPicPr>
          <p:cNvPr id="9" name="0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9427" y="2943772"/>
            <a:ext cx="3886200" cy="190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968836" y="1352540"/>
            <a:ext cx="49329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Vibrações no Hospital</a:t>
            </a:r>
          </a:p>
          <a:p>
            <a:pPr algn="ctr"/>
            <a:r>
              <a:rPr lang="pt-BR" sz="3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Infantil Darcy Vargas</a:t>
            </a:r>
          </a:p>
          <a:p>
            <a:pPr algn="ctr"/>
            <a:endParaRPr lang="pt-BR" sz="3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422643" y="6086402"/>
            <a:ext cx="4479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ALIANÇA ESPÍRITA EVANGÉLICA</a:t>
            </a:r>
          </a:p>
        </p:txBody>
      </p:sp>
      <p:pic>
        <p:nvPicPr>
          <p:cNvPr id="18" name="Picture 4" descr="Resultado de imagem para calendar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032" y="362607"/>
            <a:ext cx="5371568" cy="55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660" y="2594793"/>
            <a:ext cx="2508311" cy="243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680" y="3196256"/>
            <a:ext cx="2973854" cy="13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7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90070" y="574253"/>
            <a:ext cx="6333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Histórico e Motivações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5345" y="500539"/>
            <a:ext cx="1717964" cy="127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665019" y="1676400"/>
            <a:ext cx="108324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quase 7 anos, tivemos uma abertura de realizar uma tarefa de vibrações para um Hospital  Público Infantil, na região do Morumbi em São Paulo. Essa oportunidade foi conseguida através de uma médica e voluntária da nossa Casa que trabalha neste Hospital. Ela intermediou junto ao Diretor Geral de lá (que é espírita) para podermos fazer esta tarefa de vibrações.</a:t>
            </a:r>
          </a:p>
          <a:p>
            <a:r>
              <a:rPr lang="pt-B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ambiente de um Hospital vai além do que os olhos e percepção dos pacientes e seus acompanhantes conseguem captar (especialmente agravado por ser um hospital público).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038108" y="817419"/>
            <a:ext cx="1675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HOSPITAL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INFANTIL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DARCY VARGAS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78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sultado de imagem para calendar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590070" y="574253"/>
            <a:ext cx="6333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Histórico e Motivações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5345" y="500539"/>
            <a:ext cx="1717964" cy="127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51165" y="1773382"/>
            <a:ext cx="108758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Muitas outras dores e dificuldades ocorrem. </a:t>
            </a:r>
            <a:r>
              <a:rPr lang="pt-BR" sz="25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Funcionários insatisfeitos com salários e condições de trabalho, recursos reduzidos para poder atender os pacientes e outras demandas de  manutenção do Hospital, conflitos entre colegas (médicos, enfermeiros e demais funcionários). </a:t>
            </a:r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 tudo isso ainda, fazer o atendimento de saúde à população!</a:t>
            </a:r>
          </a:p>
          <a:p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Desafiador, desanimador, conflituoso, com muito desgaste de energias, às vezes agressivo, mas também, recompensador, instrutivo e esperançoso.</a:t>
            </a:r>
          </a:p>
          <a:p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Múltiplos estados vibracionais convergindo e se </a:t>
            </a:r>
            <a:r>
              <a:rPr lang="pt-BR" sz="25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degladiando</a:t>
            </a:r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mesmo tempo. Estava aí uma excelente seara de trabalho com uma ferramenta espetacular: </a:t>
            </a:r>
            <a:r>
              <a:rPr lang="pt-B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VIBRAÇÕES</a:t>
            </a:r>
            <a:r>
              <a:rPr lang="pt-BR" sz="25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38108" y="817419"/>
            <a:ext cx="1675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HOSPITAL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INFANTIL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DARCY VARGAS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75772" y="637669"/>
            <a:ext cx="10204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a tarefa é </a:t>
            </a:r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desenvolvida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lum bright="21000"/>
          </a:blip>
          <a:srcRect/>
          <a:stretch>
            <a:fillRect/>
          </a:stretch>
        </p:blipFill>
        <p:spPr bwMode="auto">
          <a:xfrm>
            <a:off x="4861214" y="5214091"/>
            <a:ext cx="2121477" cy="12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858983" y="1488498"/>
            <a:ext cx="10238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reunimos todo 2º domingo de cada mês no grupo espírita às 9:00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Ali, realizamos os procedimentos de preparação (leitura, prece, limpeza dos centros de força, ligação com as equipes da Casa, do Hospital e demais protetores e breve pausa, pois o trabalho seguirá no Hospital a partir das 10:00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hs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estarmos instalados em uma das salas do Hospital, reestabelecemos a continuidade da preparação, com verificação do ambiente e em seguida iniciamos uma varredura de todo o prédio desde os seus muros, portaria, estacionamento, áreas externas, prédio dos ambulatórios, casa das voluntárias.</a:t>
            </a: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seguida, adentramos ao prédio principal pelo térreo, recepção, pronto-socorro e outras dependências como lavanderia, farmácia, refeitório, área do atendimento social, etc.</a:t>
            </a: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Depois, vamos passando andar por andar em todos os diversos departamentos, até chegar ao último (total de 6 andares).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75773" y="637669"/>
            <a:ext cx="976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a tarefa é </a:t>
            </a:r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desenvolvida</a:t>
            </a:r>
            <a:endParaRPr lang="pt-B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91490" y="1787237"/>
            <a:ext cx="9781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cada local do Hospital, os médiuns ficam atentos para verificar se há algo que mereça mais  atenção. O grupo se concentra e conforme a situação, vibra para que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 situação seja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resolvida ou algum espírito encaminhado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o suporte das equipes espirituais </a:t>
            </a:r>
            <a:r>
              <a:rPr lang="pt-B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presentes </a:t>
            </a:r>
            <a:r>
              <a:rPr lang="pt-B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(às vezes o caso precisa ter continuação nos trabalhos de </a:t>
            </a:r>
            <a:r>
              <a:rPr lang="pt-BR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desobsessão</a:t>
            </a:r>
            <a:r>
              <a:rPr lang="pt-B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Grupo Espírita, mas sempre se tem conseguido uma melhora naquele momento, ou solução).</a:t>
            </a: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se tem ciência que um paciente, acompanhante de paciente, funcionário, enfermeiro ou médico está com algum problema, também há o atendimento a estes.</a:t>
            </a: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Importante apontar que neste trabalho, não fazemos atividades de 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desobsessão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local, apenas “vibrações” que ajudam os mentores a encaminhar cada situação.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lum bright="21000"/>
          </a:blip>
          <a:srcRect/>
          <a:stretch>
            <a:fillRect/>
          </a:stretch>
        </p:blipFill>
        <p:spPr bwMode="auto">
          <a:xfrm>
            <a:off x="4861214" y="5214091"/>
            <a:ext cx="2121477" cy="12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3147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5" y="618575"/>
            <a:ext cx="1064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OBTIDOS</a:t>
            </a:r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58982" y="1773382"/>
            <a:ext cx="9781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Tem-se obtido muitas melhoras no ambiente espiritual do Hospital que acaba alcançando pacientes e funcionários. O exemplo mais marcante é a área do RH do Hospital,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sentíamos um ambiente denso;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clima interno também era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desafiador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 atualmente com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vibrações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relata-se muita luz no ambiente ,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clima interno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ficou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ameno e as pessoas passaram a ter menos resistência ou incômodo quando ali se dirigem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Relata –se funcionários mais felizes .</a:t>
            </a: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resultados é uma redução de conflitos das enfermarias com as equipes médicas; menos atritos entre os próprios médicos; mais disposição ao diálogo entre os trabalhadores do hospital.</a:t>
            </a:r>
          </a:p>
          <a:p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linhas gerais, a cada oportunidade uma questão material/emocional/espiritual surge como desafio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trabalho daquele mês colabora para um melhor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encaminhamento; alguns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exemplos: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639" y="437455"/>
            <a:ext cx="1863724" cy="12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5" y="618575"/>
            <a:ext cx="1064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OBTIDOS</a:t>
            </a:r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914399" y="1690254"/>
            <a:ext cx="978130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conversas não edificantes no ambiente do refeitório contaminando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vibratoriamente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alimentos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vibrações desintegraram as negatividades e a comida teve menos reclamações;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área de hemodiálise recebeu uma árvore espiritual frondosa que com sua seiva adentra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 das máquinas que fazem a limpeza sanguínea daqueles que lá fazem tratamentos;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área do centro de estudos que era espiritualmente escura, passou a ficar límpida e isso favoreceu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relacionamento dos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funcionários que lá atuam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 a todos que frequentam o setor para pesquisas , estudos e apresentação de aulas .</a:t>
            </a: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harmonização entre os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médicos,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conturbada área do pronto socorro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639" y="437455"/>
            <a:ext cx="1863724" cy="12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3091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712382" y="618575"/>
            <a:ext cx="1069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CONCLUSÕES</a:t>
            </a:r>
            <a:r>
              <a:rPr lang="pt-B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4560" y1="52007" x2="14560" y2="52007"/>
                        <a14:foregroundMark x1="73717" y1="61770" x2="73717" y2="61770"/>
                        <a14:foregroundMark x1="3796" y1="42883" x2="3796" y2="87318"/>
                        <a14:foregroundMark x1="12975" y1="44708" x2="14101" y2="56296"/>
                        <a14:foregroundMark x1="10179" y1="64781" x2="14351" y2="73266"/>
                        <a14:foregroundMark x1="14935" y1="78832" x2="16312" y2="84854"/>
                        <a14:foregroundMark x1="6842" y1="42245" x2="11598" y2="42245"/>
                        <a14:foregroundMark x1="22737" y1="62956" x2="30788" y2="59945"/>
                        <a14:foregroundMark x1="38048" y1="61770" x2="48060" y2="61131"/>
                        <a14:foregroundMark x1="55027" y1="62318" x2="55861" y2="86131"/>
                        <a14:foregroundMark x1="18815" y1="41058" x2="50313" y2="42883"/>
                        <a14:foregroundMark x1="24113" y1="32482" x2="24113" y2="32482"/>
                        <a14:foregroundMark x1="97372" y1="39781" x2="97372" y2="39781"/>
                        <a14:foregroundMark x1="95411" y1="39234" x2="95411" y2="39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998" y="6048641"/>
            <a:ext cx="1217639" cy="55675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86692" y="2175164"/>
            <a:ext cx="9975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 vibração tem modificado positivamente o ambiente do Hospital.</a:t>
            </a:r>
          </a:p>
          <a:p>
            <a:endParaRPr lang="pt-B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A tarefa é de ação permanente/contínua, pois </a:t>
            </a:r>
            <a:r>
              <a:rPr lang="pt-BR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</a:t>
            </a:r>
            <a:r>
              <a:rPr lang="pt-BR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situações novas que necessitam de vibrações para auxiliar ou, minimizar quadros diversos naquela comunidade hospitalar.</a:t>
            </a:r>
          </a:p>
          <a:p>
            <a:endParaRPr lang="pt-B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Seria importante que mais iniciativas análogas pudessem ser feitas à outros </a:t>
            </a:r>
          </a:p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hospitais, escolas, órgãos públicos e outros.</a:t>
            </a:r>
          </a:p>
          <a:p>
            <a:endParaRPr lang="pt-B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O trabalho espiritual de sustentação à entidades de auxílio diversos, realizada </a:t>
            </a:r>
          </a:p>
          <a:p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nestes próprios locais, é o próximo passo/desafio das casas espíritas.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07037" y="429491"/>
            <a:ext cx="2319331" cy="17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775950" cy="6858000"/>
          </a:xfrm>
          <a:prstGeom prst="rect">
            <a:avLst/>
          </a:prstGeom>
        </p:spPr>
      </p:pic>
      <p:pic>
        <p:nvPicPr>
          <p:cNvPr id="4" name="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250" y="15766"/>
            <a:ext cx="10445750" cy="6842233"/>
          </a:xfrm>
          <a:prstGeom prst="rect">
            <a:avLst/>
          </a:prstGeom>
        </p:spPr>
      </p:pic>
      <p:pic>
        <p:nvPicPr>
          <p:cNvPr id="5" name="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337050" cy="6858000"/>
          </a:xfrm>
          <a:prstGeom prst="rect">
            <a:avLst/>
          </a:prstGeom>
        </p:spPr>
      </p:pic>
      <p:pic>
        <p:nvPicPr>
          <p:cNvPr id="6" name="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8964" y="4678037"/>
            <a:ext cx="3359150" cy="190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558964" y="3355114"/>
            <a:ext cx="330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OBRIGADO</a:t>
            </a:r>
          </a:p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PELA ATENÇÃO!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21084" y="5495459"/>
            <a:ext cx="41665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Dúvidas e sugestões:</a:t>
            </a:r>
          </a:p>
          <a:p>
            <a:r>
              <a:rPr lang="pt-BR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Geraldo Costa / Eliane Costa</a:t>
            </a:r>
          </a:p>
          <a:p>
            <a:r>
              <a:rPr lang="pt-BR" sz="2200" b="1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10"/>
              </a:rPr>
              <a:t>gejo1107@gmail.com</a:t>
            </a:r>
            <a:endParaRPr lang="pt-BR" sz="2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pt-BR" sz="2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(11) 99838-6800</a:t>
            </a:r>
            <a:endParaRPr lang="pt-BR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pt-BR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03909" y="1601947"/>
            <a:ext cx="4157581" cy="744583"/>
          </a:xfrm>
          <a:prstGeom prst="rect">
            <a:avLst/>
          </a:prstGeom>
          <a:solidFill>
            <a:srgbClr val="2C7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02345" y="1517386"/>
            <a:ext cx="4124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Vibrações no Hospital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Infantil Darcy Vargas</a:t>
            </a:r>
          </a:p>
          <a:p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54745" y="2300426"/>
            <a:ext cx="4124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GRUPO ESPÍRITA RAZIN</a:t>
            </a:r>
          </a:p>
        </p:txBody>
      </p:sp>
      <p:pic>
        <p:nvPicPr>
          <p:cNvPr id="16" name="Imagem 15" descr="Logo DIA DA ALIANÇ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09499" y="4997668"/>
            <a:ext cx="1600656" cy="165537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B06DDD7-21BB-43C9-813C-443E733C66DE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7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  <p:bldP spid="7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9.PNG"/>
  <p:tag name="PXPSD_PNGPATH" val="LIXO PPT\"/>
  <p:tag name="PXPSD_PNGFILENAME" val="TELA 13_9.PNG"/>
  <p:tag name="PXPSD_LAYERNAME" val="9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8.PNG"/>
  <p:tag name="PXPSD_PNGPATH" val="LIXO PPT\"/>
  <p:tag name="PXPSD_PNGFILENAME" val="TELA 13_8.PNG"/>
  <p:tag name="PXPSD_LAYERNAME" val="8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7.PNG"/>
  <p:tag name="PXPSD_PNGPATH" val="LIXO PPT\"/>
  <p:tag name="PXPSD_PNGFILENAME" val="TELA 13_7.PNG"/>
  <p:tag name="PXPSD_LAYERNAME" val="7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6.PNG"/>
  <p:tag name="PXPSD_PNGPATH" val="LIXO PPT\"/>
  <p:tag name="PXPSD_PNGFILENAME" val="TELA 13_6.PNG"/>
  <p:tag name="PXPSD_LAYERNAME" val="6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11.PNG"/>
  <p:tag name="PXPSD_PNGPATH" val="C:\USERS\BEON DESIGN\DESKTOP\LIXO\"/>
  <p:tag name="PXPSD_PNGFILENAME" val="TELA 01_11.PNG"/>
  <p:tag name="PXPSD_LAYERNAME" val="11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8.PNG"/>
  <p:tag name="PXPSD_PNGPATH" val="C:\USERS\BEON DESIGN\DESKTOP\LIXO\"/>
  <p:tag name="PXPSD_PNGFILENAME" val="TELA 01_08.PNG"/>
  <p:tag name="PXPSD_LAYERNAME" val="08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7.PNG"/>
  <p:tag name="PXPSD_PNGPATH" val="C:\USERS\BEON DESIGN\DESKTOP\LIXO\"/>
  <p:tag name="PXPSD_PNGFILENAME" val="TELA 01_07.PNG"/>
  <p:tag name="PXPSD_LAYERNAME" val="07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6.PNG"/>
  <p:tag name="PXPSD_PNGPATH" val="C:\USERS\BEON DESIGN\DESKTOP\LIXO\"/>
  <p:tag name="PXPSD_PNGFILENAME" val="TELA 01_06.PNG"/>
  <p:tag name="PXPSD_LAYERNAME" val="06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Personalizar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2017-05-03T14:47:11Z</dcterms:created>
  <dcterms:modified xsi:type="dcterms:W3CDTF">2017-07-01T15:28:55Z</dcterms:modified>
</cp:coreProperties>
</file>