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Default Extension="wdp" ContentType="image/vnd.ms-photo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6" r:id="rId2"/>
  </p:sldMasterIdLst>
  <p:notesMasterIdLst>
    <p:notesMasterId r:id="rId10"/>
  </p:notesMasterIdLst>
  <p:sldIdLst>
    <p:sldId id="256" r:id="rId3"/>
    <p:sldId id="260" r:id="rId4"/>
    <p:sldId id="272" r:id="rId5"/>
    <p:sldId id="273" r:id="rId6"/>
    <p:sldId id="274" r:id="rId7"/>
    <p:sldId id="306" r:id="rId8"/>
    <p:sldId id="31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C7B12"/>
    <a:srgbClr val="C00000"/>
    <a:srgbClr val="7030A0"/>
    <a:srgbClr val="FFC000"/>
    <a:srgbClr val="2F55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6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326" y="-288"/>
      </p:cViewPr>
      <p:guideLst>
        <p:guide orient="horz" pos="2150"/>
        <p:guide orient="horz" pos="42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96DA-429B-45E7-9880-1365D8C8F716}" type="datetimeFigureOut">
              <a:rPr lang="pt-BR" smtClean="0"/>
              <a:pPr/>
              <a:t>21/05/2017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6C09-4A68-40A5-B1B5-39A02F9258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1236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2323966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00100" y="536575"/>
            <a:ext cx="5848350" cy="1325563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2C7B1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440590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10" Type="http://schemas.openxmlformats.org/officeDocument/2006/relationships/image" Target="../media/image5.png"/><Relationship Id="rId4" Type="http://schemas.openxmlformats.org/officeDocument/2006/relationships/tags" Target="../tags/tag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4541" t="8839" r="5504" b="9879"/>
          <a:stretch/>
        </p:blipFill>
        <p:spPr>
          <a:xfrm>
            <a:off x="0" y="-38100"/>
            <a:ext cx="12211050" cy="6896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171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7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06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0"/>
            <a:ext cx="11874500" cy="6858000"/>
          </a:xfrm>
          <a:prstGeom prst="rect">
            <a:avLst/>
          </a:prstGeom>
        </p:spPr>
      </p:pic>
      <p:pic>
        <p:nvPicPr>
          <p:cNvPr id="9" name="05"/>
          <p:cNvPicPr>
            <a:picLocks/>
          </p:cNvPicPr>
          <p:nvPr userDrawn="1">
            <p:custDataLst>
              <p:tags r:id="rId5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006" b="23841"/>
          <a:stretch/>
        </p:blipFill>
        <p:spPr>
          <a:xfrm>
            <a:off x="-24064" y="4881965"/>
            <a:ext cx="3463089" cy="1976035"/>
          </a:xfrm>
          <a:prstGeom prst="rect">
            <a:avLst/>
          </a:prstGeom>
        </p:spPr>
      </p:pic>
      <p:pic>
        <p:nvPicPr>
          <p:cNvPr id="10" name="04"/>
          <p:cNvPicPr>
            <a:picLocks/>
          </p:cNvPicPr>
          <p:nvPr userDrawn="1">
            <p:custDataLst>
              <p:tags r:id="rId6"/>
            </p:custDataLst>
          </p:nvPr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8857" r="7761"/>
          <a:stretch/>
        </p:blipFill>
        <p:spPr>
          <a:xfrm>
            <a:off x="8521700" y="-24064"/>
            <a:ext cx="3678321" cy="17814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716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5" Type="http://schemas.openxmlformats.org/officeDocument/2006/relationships/tags" Target="../tags/tag9.xml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openxmlformats.org/officeDocument/2006/relationships/tags" Target="../tags/tag13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openxmlformats.org/officeDocument/2006/relationships/tags" Target="../tags/tag17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0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openxmlformats.org/officeDocument/2006/relationships/tags" Target="../tags/tag2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openxmlformats.org/officeDocument/2006/relationships/tags" Target="../tags/tag25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8.xml"/><Relationship Id="rId7" Type="http://schemas.openxmlformats.org/officeDocument/2006/relationships/image" Target="../media/image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openxmlformats.org/officeDocument/2006/relationships/tags" Target="../tags/tag29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2.xml"/><Relationship Id="rId7" Type="http://schemas.openxmlformats.org/officeDocument/2006/relationships/image" Target="../media/image15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8.png"/><Relationship Id="rId4" Type="http://schemas.openxmlformats.org/officeDocument/2006/relationships/tags" Target="../tags/tag33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0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6" y="0"/>
            <a:ext cx="12192000" cy="6858000"/>
          </a:xfrm>
          <a:prstGeom prst="rect">
            <a:avLst/>
          </a:prstGeom>
        </p:spPr>
      </p:pic>
      <p:pic>
        <p:nvPicPr>
          <p:cNvPr id="4" name="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email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2" y="-14875"/>
            <a:ext cx="12192000" cy="6872875"/>
          </a:xfrm>
          <a:prstGeom prst="rect">
            <a:avLst/>
          </a:prstGeom>
        </p:spPr>
      </p:pic>
      <p:pic>
        <p:nvPicPr>
          <p:cNvPr id="7" name="0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97650" cy="6756400"/>
          </a:xfrm>
          <a:prstGeom prst="rect">
            <a:avLst/>
          </a:prstGeom>
        </p:spPr>
      </p:pic>
      <p:pic>
        <p:nvPicPr>
          <p:cNvPr id="8" name="0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32650" cy="7620000"/>
          </a:xfrm>
          <a:prstGeom prst="rect">
            <a:avLst/>
          </a:prstGeom>
        </p:spPr>
      </p:pic>
      <p:pic>
        <p:nvPicPr>
          <p:cNvPr id="9" name="06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427" y="2943772"/>
            <a:ext cx="3886200" cy="1905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232650" y="1767007"/>
            <a:ext cx="41500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TÍTULO DA APRESENTAÇÃO</a:t>
            </a:r>
            <a:endParaRPr lang="pt-BR" sz="3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422643" y="6086402"/>
            <a:ext cx="44791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ALIANÇA ESPÍRITA EVANGÉLICA</a:t>
            </a:r>
            <a:endParaRPr lang="pt-BR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4" descr="Resultado de imagem para calendar icon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32" y="362607"/>
            <a:ext cx="5371568" cy="55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5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60" y="2594793"/>
            <a:ext cx="2508311" cy="243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7337755" y="3038758"/>
            <a:ext cx="338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CASA ESPÍRITA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022443" y="248262"/>
            <a:ext cx="16801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SLIDE 1</a:t>
            </a:r>
            <a:endParaRPr lang="pt-BR" sz="3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971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0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0"/>
            <a:ext cx="11874500" cy="6858000"/>
          </a:xfrm>
          <a:prstGeom prst="rect">
            <a:avLst/>
          </a:prstGeom>
        </p:spPr>
      </p:pic>
      <p:pic>
        <p:nvPicPr>
          <p:cNvPr id="4" name="05"/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006" b="23841"/>
          <a:stretch/>
        </p:blipFill>
        <p:spPr>
          <a:xfrm>
            <a:off x="-24064" y="4881965"/>
            <a:ext cx="3463089" cy="1976035"/>
          </a:xfrm>
          <a:prstGeom prst="rect">
            <a:avLst/>
          </a:prstGeom>
        </p:spPr>
      </p:pic>
      <p:pic>
        <p:nvPicPr>
          <p:cNvPr id="5" name="04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8857" r="7761"/>
          <a:stretch/>
        </p:blipFill>
        <p:spPr>
          <a:xfrm>
            <a:off x="8521700" y="-24064"/>
            <a:ext cx="3678321" cy="178141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59742" y="602810"/>
            <a:ext cx="865705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SLIDE 2</a:t>
            </a:r>
          </a:p>
          <a:p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TRANSCREVA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pt-BR" sz="3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MOTIVAÇÕES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e/ou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BREVE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RELATO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HISTÓRICO </a:t>
            </a: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e/ou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CENÁRIO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ENCONTRADO OU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INICIAL </a:t>
            </a:r>
          </a:p>
          <a:p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QUE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PROVOCOU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INICIATIVA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</a:t>
            </a:r>
          </a:p>
          <a:p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TAREFA/AÇÃO</a:t>
            </a:r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Resultado de imagem para calendar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860" y="5129058"/>
            <a:ext cx="1431737" cy="14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45" y="5739024"/>
            <a:ext cx="668565" cy="647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81919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0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0"/>
            <a:ext cx="11874500" cy="6858000"/>
          </a:xfrm>
          <a:prstGeom prst="rect">
            <a:avLst/>
          </a:prstGeom>
        </p:spPr>
      </p:pic>
      <p:pic>
        <p:nvPicPr>
          <p:cNvPr id="4" name="05"/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006" b="23841"/>
          <a:stretch/>
        </p:blipFill>
        <p:spPr>
          <a:xfrm>
            <a:off x="-24064" y="4881965"/>
            <a:ext cx="3463089" cy="1976035"/>
          </a:xfrm>
          <a:prstGeom prst="rect">
            <a:avLst/>
          </a:prstGeom>
        </p:spPr>
      </p:pic>
      <p:pic>
        <p:nvPicPr>
          <p:cNvPr id="5" name="04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8857" r="7761"/>
          <a:stretch/>
        </p:blipFill>
        <p:spPr>
          <a:xfrm>
            <a:off x="8521700" y="-24064"/>
            <a:ext cx="3678321" cy="1781411"/>
          </a:xfrm>
          <a:prstGeom prst="rect">
            <a:avLst/>
          </a:prstGeom>
        </p:spPr>
      </p:pic>
      <p:pic>
        <p:nvPicPr>
          <p:cNvPr id="13" name="Picture 4" descr="Resultado de imagem para calendar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860" y="5129058"/>
            <a:ext cx="1431737" cy="14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45" y="5739024"/>
            <a:ext cx="668565" cy="6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906583" y="618575"/>
            <a:ext cx="9766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SLIDE 3</a:t>
            </a:r>
          </a:p>
          <a:p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PROPOSTAS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SURGIDAS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 FUNÇÃO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SITUAÇÃO INICIAL  PARA ATENDER A TAREFA/AÇÃO</a:t>
            </a:r>
          </a:p>
        </p:txBody>
      </p:sp>
    </p:spTree>
    <p:extLst>
      <p:ext uri="{BB962C8B-B14F-4D97-AF65-F5344CB8AC3E}">
        <p14:creationId xmlns="" xmlns:p14="http://schemas.microsoft.com/office/powerpoint/2010/main" val="2355893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0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0"/>
            <a:ext cx="11874500" cy="6858000"/>
          </a:xfrm>
          <a:prstGeom prst="rect">
            <a:avLst/>
          </a:prstGeom>
        </p:spPr>
      </p:pic>
      <p:pic>
        <p:nvPicPr>
          <p:cNvPr id="4" name="05"/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006" b="23841"/>
          <a:stretch/>
        </p:blipFill>
        <p:spPr>
          <a:xfrm>
            <a:off x="-24064" y="4881965"/>
            <a:ext cx="3463089" cy="1976035"/>
          </a:xfrm>
          <a:prstGeom prst="rect">
            <a:avLst/>
          </a:prstGeom>
        </p:spPr>
      </p:pic>
      <p:pic>
        <p:nvPicPr>
          <p:cNvPr id="5" name="04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8857" r="7761"/>
          <a:stretch/>
        </p:blipFill>
        <p:spPr>
          <a:xfrm>
            <a:off x="8521700" y="-24064"/>
            <a:ext cx="3678321" cy="1781411"/>
          </a:xfrm>
          <a:prstGeom prst="rect">
            <a:avLst/>
          </a:prstGeom>
        </p:spPr>
      </p:pic>
      <p:pic>
        <p:nvPicPr>
          <p:cNvPr id="13" name="Picture 4" descr="Resultado de imagem para calendar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860" y="5129058"/>
            <a:ext cx="1431737" cy="14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45" y="5739024"/>
            <a:ext cx="668565" cy="6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906584" y="618575"/>
            <a:ext cx="768280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DESENVOLVIMENTO </a:t>
            </a:r>
            <a:r>
              <a:rPr lang="pt-BR" sz="3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DAS </a:t>
            </a:r>
            <a:r>
              <a:rPr lang="pt-BR" sz="3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AÇÕES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RECURSOS ALOCADOS </a:t>
            </a:r>
            <a:r>
              <a:rPr lang="pt-BR" sz="3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e/ou</a:t>
            </a:r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pt-BR" sz="3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PLANO </a:t>
            </a:r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TRABALHO </a:t>
            </a:r>
            <a:r>
              <a:rPr lang="pt-BR" sz="3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e/ou</a:t>
            </a:r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BR" sz="3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PRAZOS </a:t>
            </a:r>
            <a:r>
              <a:rPr lang="pt-BR" sz="3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e/ou</a:t>
            </a:r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OUTROS</a:t>
            </a:r>
            <a:endParaRPr lang="pt-BR" sz="3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893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0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0"/>
            <a:ext cx="11874500" cy="6858000"/>
          </a:xfrm>
          <a:prstGeom prst="rect">
            <a:avLst/>
          </a:prstGeom>
        </p:spPr>
      </p:pic>
      <p:pic>
        <p:nvPicPr>
          <p:cNvPr id="4" name="05"/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006" b="23841"/>
          <a:stretch/>
        </p:blipFill>
        <p:spPr>
          <a:xfrm>
            <a:off x="-24064" y="4881965"/>
            <a:ext cx="3463089" cy="1976035"/>
          </a:xfrm>
          <a:prstGeom prst="rect">
            <a:avLst/>
          </a:prstGeom>
        </p:spPr>
      </p:pic>
      <p:pic>
        <p:nvPicPr>
          <p:cNvPr id="5" name="04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8857" r="7761"/>
          <a:stretch/>
        </p:blipFill>
        <p:spPr>
          <a:xfrm>
            <a:off x="8521700" y="-24064"/>
            <a:ext cx="3678321" cy="1781411"/>
          </a:xfrm>
          <a:prstGeom prst="rect">
            <a:avLst/>
          </a:prstGeom>
        </p:spPr>
      </p:pic>
      <p:pic>
        <p:nvPicPr>
          <p:cNvPr id="13" name="Picture 4" descr="Resultado de imagem para calendar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860" y="5129058"/>
            <a:ext cx="1431737" cy="14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45" y="5739024"/>
            <a:ext cx="668565" cy="6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906584" y="618575"/>
            <a:ext cx="890500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RESULTADOS OBTIDOS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DIFICULDADES ENCONTRADAS </a:t>
            </a:r>
            <a:r>
              <a:rPr lang="pt-BR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E/OU </a:t>
            </a:r>
            <a:endParaRPr lang="pt-BR" sz="3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SUPERADAS</a:t>
            </a:r>
            <a:r>
              <a:rPr lang="pt-BR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pt-BR" sz="36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TEMPO DECORRIDO</a:t>
            </a:r>
            <a:endParaRPr lang="pt-BR" sz="3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893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0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0"/>
            <a:ext cx="11874500" cy="6858000"/>
          </a:xfrm>
          <a:prstGeom prst="rect">
            <a:avLst/>
          </a:prstGeom>
        </p:spPr>
      </p:pic>
      <p:pic>
        <p:nvPicPr>
          <p:cNvPr id="4" name="05"/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006" b="23841"/>
          <a:stretch/>
        </p:blipFill>
        <p:spPr>
          <a:xfrm>
            <a:off x="-24064" y="4881965"/>
            <a:ext cx="3463089" cy="1976035"/>
          </a:xfrm>
          <a:prstGeom prst="rect">
            <a:avLst/>
          </a:prstGeom>
        </p:spPr>
      </p:pic>
      <p:pic>
        <p:nvPicPr>
          <p:cNvPr id="5" name="04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8857" r="7761"/>
          <a:stretch/>
        </p:blipFill>
        <p:spPr>
          <a:xfrm>
            <a:off x="8521700" y="-24064"/>
            <a:ext cx="3678321" cy="1781411"/>
          </a:xfrm>
          <a:prstGeom prst="rect">
            <a:avLst/>
          </a:prstGeom>
        </p:spPr>
      </p:pic>
      <p:pic>
        <p:nvPicPr>
          <p:cNvPr id="13" name="Picture 4" descr="Resultado de imagem para calendar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860" y="5129058"/>
            <a:ext cx="1431737" cy="14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45" y="5739024"/>
            <a:ext cx="668565" cy="6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906584" y="618575"/>
            <a:ext cx="872290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SLIDE 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6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CONCLUSÕES</a:t>
            </a:r>
            <a:r>
              <a:rPr lang="pt-B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t-BR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-PRÓXIMOS PASSOS </a:t>
            </a:r>
            <a:r>
              <a:rPr lang="pt-BR" sz="3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e/ou</a:t>
            </a:r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pt-BR" sz="3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-NOVAS FASES </a:t>
            </a:r>
            <a:r>
              <a:rPr lang="pt-BR" sz="3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e/ou</a:t>
            </a:r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BR" sz="3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-EXTENSÃO </a:t>
            </a:r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 RETRAÇÃO DA </a:t>
            </a:r>
            <a:r>
              <a:rPr lang="pt-BR" sz="3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TAREFA/AÇÃO</a:t>
            </a:r>
            <a:endParaRPr lang="pt-BR" sz="3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893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775950" cy="6858000"/>
          </a:xfrm>
          <a:prstGeom prst="rect">
            <a:avLst/>
          </a:prstGeom>
        </p:spPr>
      </p:pic>
      <p:pic>
        <p:nvPicPr>
          <p:cNvPr id="4" name="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5766"/>
            <a:ext cx="10445750" cy="6842233"/>
          </a:xfrm>
          <a:prstGeom prst="rect">
            <a:avLst/>
          </a:prstGeom>
        </p:spPr>
      </p:pic>
      <p:pic>
        <p:nvPicPr>
          <p:cNvPr id="5" name="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37050" cy="6858000"/>
          </a:xfrm>
          <a:prstGeom prst="rect">
            <a:avLst/>
          </a:prstGeom>
        </p:spPr>
      </p:pic>
      <p:pic>
        <p:nvPicPr>
          <p:cNvPr id="6" name="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964" y="4678037"/>
            <a:ext cx="3359150" cy="1905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558964" y="3355114"/>
            <a:ext cx="3302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OBRIGADO</a:t>
            </a:r>
          </a:p>
          <a:p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PELA ATENÇÃO!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721084" y="5495459"/>
            <a:ext cx="30267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Dúvidas e sugestões:</a:t>
            </a:r>
          </a:p>
          <a:p>
            <a:r>
              <a:rPr lang="pt-BR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email@email.com.br</a:t>
            </a:r>
          </a:p>
          <a:p>
            <a:r>
              <a:rPr lang="pt-BR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TEL: (00) 0000 -0000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44204" y="1437551"/>
            <a:ext cx="4157581" cy="744583"/>
          </a:xfrm>
          <a:prstGeom prst="rect">
            <a:avLst/>
          </a:prstGeom>
          <a:solidFill>
            <a:srgbClr val="2C7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402345" y="1517386"/>
            <a:ext cx="4124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TÍTULO DA APRESENTAÇÃO</a:t>
            </a:r>
            <a:endParaRPr lang="pt-BR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554745" y="2300426"/>
            <a:ext cx="4124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NOME DA CASA ESPÍRITA</a:t>
            </a:r>
            <a:endParaRPr lang="pt-BR" sz="24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05878" y="295559"/>
            <a:ext cx="16801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SLIDE </a:t>
            </a:r>
            <a:r>
              <a:rPr lang="pt-BR" sz="3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7</a:t>
            </a:r>
            <a:endParaRPr lang="pt-BR" sz="3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m 15" descr="Logo DIA DA ALIANÇ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109499" y="4997668"/>
            <a:ext cx="1600656" cy="16553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29751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animBg="1"/>
      <p:bldP spid="7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6.PNG"/>
  <p:tag name="PXPSD_PNGPATH" val="C:\USERS\BEON DESIGN\DESKTOP\LIXO\"/>
  <p:tag name="PXPSD_PNGFILENAME" val="TELA 02_06.PNG"/>
  <p:tag name="PXPSD_LAYERNAME" val="06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5.PNG"/>
  <p:tag name="PXPSD_PNGPATH" val="C:\USERS\BEON DESIGN\DESKTOP\LIXO\"/>
  <p:tag name="PXPSD_PNGFILENAME" val="TELA 02_05.PNG"/>
  <p:tag name="PXPSD_LAYERNAME" val="05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4.PNG"/>
  <p:tag name="PXPSD_PNGPATH" val="C:\USERS\BEON DESIGN\DESKTOP\LIXO\"/>
  <p:tag name="PXPSD_PNGFILENAME" val="TELA 02_04.PNG"/>
  <p:tag name="PXPSD_LAYERNAME" val="04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6.PNG"/>
  <p:tag name="PXPSD_PNGPATH" val="C:\USERS\BEON DESIGN\DESKTOP\LIXO\"/>
  <p:tag name="PXPSD_PNGFILENAME" val="TELA 02_06.PNG"/>
  <p:tag name="PXPSD_LAYERNAME" val="06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5.PNG"/>
  <p:tag name="PXPSD_PNGPATH" val="C:\USERS\BEON DESIGN\DESKTOP\LIXO\"/>
  <p:tag name="PXPSD_PNGFILENAME" val="TELA 02_05.PNG"/>
  <p:tag name="PXPSD_LAYERNAME" val="05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4.PNG"/>
  <p:tag name="PXPSD_PNGPATH" val="C:\USERS\BEON DESIGN\DESKTOP\LIXO\"/>
  <p:tag name="PXPSD_PNGFILENAME" val="TELA 02_04.PNG"/>
  <p:tag name="PXPSD_LAYERNAME" val="04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6.PNG"/>
  <p:tag name="PXPSD_PNGPATH" val="C:\USERS\BEON DESIGN\DESKTOP\LIXO\"/>
  <p:tag name="PXPSD_PNGFILENAME" val="TELA 02_06.PNG"/>
  <p:tag name="PXPSD_LAYERNAME" val="06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6.PNG"/>
  <p:tag name="PXPSD_PNGPATH" val="C:\USERS\BEON DESIGN\DESKTOP\LIXO\"/>
  <p:tag name="PXPSD_PNGFILENAME" val="TELA 02_06.PNG"/>
  <p:tag name="PXPSD_LAYERNAME" val="06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5.PNG"/>
  <p:tag name="PXPSD_PNGPATH" val="C:\USERS\BEON DESIGN\DESKTOP\LIXO\"/>
  <p:tag name="PXPSD_PNGFILENAME" val="TELA 02_05.PNG"/>
  <p:tag name="PXPSD_LAYERNAME" val="05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4.PNG"/>
  <p:tag name="PXPSD_PNGPATH" val="C:\USERS\BEON DESIGN\DESKTOP\LIXO\"/>
  <p:tag name="PXPSD_PNGFILENAME" val="TELA 02_04.PNG"/>
  <p:tag name="PXPSD_LAYERNAME" val="04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6.PNG"/>
  <p:tag name="PXPSD_PNGPATH" val="C:\USERS\BEON DESIGN\DESKTOP\LIXO\"/>
  <p:tag name="PXPSD_PNGFILENAME" val="TELA 02_06.PNG"/>
  <p:tag name="PXPSD_LAYERNAME" val="06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5.PNG"/>
  <p:tag name="PXPSD_PNGPATH" val="C:\USERS\BEON DESIGN\DESKTOP\LIXO\"/>
  <p:tag name="PXPSD_PNGFILENAME" val="TELA 02_05.PNG"/>
  <p:tag name="PXPSD_LAYERNAME" val="05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4.PNG"/>
  <p:tag name="PXPSD_PNGPATH" val="C:\USERS\BEON DESIGN\DESKTOP\LIXO\"/>
  <p:tag name="PXPSD_PNGFILENAME" val="TELA 02_04.PNG"/>
  <p:tag name="PXPSD_LAYERNAME" val="04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6.PNG"/>
  <p:tag name="PXPSD_PNGPATH" val="C:\USERS\BEON DESIGN\DESKTOP\LIXO\"/>
  <p:tag name="PXPSD_PNGFILENAME" val="TELA 02_06.PNG"/>
  <p:tag name="PXPSD_LAYERNAME" val="06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5.PNG"/>
  <p:tag name="PXPSD_PNGPATH" val="C:\USERS\BEON DESIGN\DESKTOP\LIXO\"/>
  <p:tag name="PXPSD_PNGFILENAME" val="TELA 02_05.PNG"/>
  <p:tag name="PXPSD_LAYERNAME" val="05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4.PNG"/>
  <p:tag name="PXPSD_PNGPATH" val="C:\USERS\BEON DESIGN\DESKTOP\LIXO\"/>
  <p:tag name="PXPSD_PNGFILENAME" val="TELA 02_04.PNG"/>
  <p:tag name="PXPSD_LAYERNAME" val="04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5.PNG"/>
  <p:tag name="PXPSD_PNGPATH" val="C:\USERS\BEON DESIGN\DESKTOP\LIXO\"/>
  <p:tag name="PXPSD_PNGFILENAME" val="TELA 02_05.PNG"/>
  <p:tag name="PXPSD_LAYERNAME" val="05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LIXO PPT\TELA 13_9.PNG"/>
  <p:tag name="PXPSD_PNGPATH" val="LIXO PPT\"/>
  <p:tag name="PXPSD_PNGFILENAME" val="TELA 13_9.PNG"/>
  <p:tag name="PXPSD_LAYERNAME" val="9"/>
  <p:tag name="PXPSD_PSDPATH" val="Z:\Clientes Ativos\Treasy\Template\Telas\01 Entrega 01\"/>
  <p:tag name="PXPSD_PSDFILENAME" val="TELA 13.psd"/>
  <p:tag name="PXPSD_PSDSOURCE" val="Z:\Clientes Ativos\Treasy\Template\Telas\01 Entrega 01\TELA 13.psd"/>
  <p:tag name=" PXPSD_PSDSOURCELAYER" val="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LIXO PPT\TELA 13_8.PNG"/>
  <p:tag name="PXPSD_PNGPATH" val="LIXO PPT\"/>
  <p:tag name="PXPSD_PNGFILENAME" val="TELA 13_8.PNG"/>
  <p:tag name="PXPSD_LAYERNAME" val="8"/>
  <p:tag name="PXPSD_PSDPATH" val="Z:\Clientes Ativos\Treasy\Template\Telas\01 Entrega 01\"/>
  <p:tag name="PXPSD_PSDFILENAME" val="TELA 13.psd"/>
  <p:tag name="PXPSD_PSDSOURCE" val="Z:\Clientes Ativos\Treasy\Template\Telas\01 Entrega 01\TELA 13.psd"/>
  <p:tag name=" PXPSD_PSDSOURCELAYER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LIXO PPT\TELA 13_7.PNG"/>
  <p:tag name="PXPSD_PNGPATH" val="LIXO PPT\"/>
  <p:tag name="PXPSD_PNGFILENAME" val="TELA 13_7.PNG"/>
  <p:tag name="PXPSD_LAYERNAME" val="7"/>
  <p:tag name="PXPSD_PSDPATH" val="Z:\Clientes Ativos\Treasy\Template\Telas\01 Entrega 01\"/>
  <p:tag name="PXPSD_PSDFILENAME" val="TELA 13.psd"/>
  <p:tag name="PXPSD_PSDSOURCE" val="Z:\Clientes Ativos\Treasy\Template\Telas\01 Entrega 01\TELA 13.psd"/>
  <p:tag name=" PXPSD_PSDSOURCELAYER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LIXO PPT\TELA 13_6.PNG"/>
  <p:tag name="PXPSD_PNGPATH" val="LIXO PPT\"/>
  <p:tag name="PXPSD_PNGFILENAME" val="TELA 13_6.PNG"/>
  <p:tag name="PXPSD_LAYERNAME" val="6"/>
  <p:tag name="PXPSD_PSDPATH" val="Z:\Clientes Ativos\Treasy\Template\Telas\01 Entrega 01\"/>
  <p:tag name="PXPSD_PSDFILENAME" val="TELA 13.psd"/>
  <p:tag name="PXPSD_PSDSOURCE" val="Z:\Clientes Ativos\Treasy\Template\Telas\01 Entrega 01\TELA 13.psd"/>
  <p:tag name=" PXPSD_PSDSOURCELAY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4.PNG"/>
  <p:tag name="PXPSD_PNGPATH" val="C:\USERS\BEON DESIGN\DESKTOP\LIXO\"/>
  <p:tag name="PXPSD_PNGFILENAME" val="TELA 02_04.PNG"/>
  <p:tag name="PXPSD_LAYERNAME" val="04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2_07.PNG"/>
  <p:tag name="PXPSD_PNGPATH" val="C:\USERS\BEON DESIGN\DESKTOP\LIXO\"/>
  <p:tag name="PXPSD_PNGFILENAME" val="TELA 02_07.PNG"/>
  <p:tag name="PXPSD_LAYERNAME" val="07"/>
  <p:tag name="PXPSD_PSDPATH" val="C:\Users\Beon Design\Desktop\treasy_template\"/>
  <p:tag name="PXPSD_PSDFILENAME" val="TELA 02.psd"/>
  <p:tag name="PXPSD_PSDSOURCE" val="C:\Users\Beon Design\Desktop\treasy_template\TELA 02.psd"/>
  <p:tag name=" PXPSD_PSDSOURCELAY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1_11.PNG"/>
  <p:tag name="PXPSD_PNGPATH" val="C:\USERS\BEON DESIGN\DESKTOP\LIXO\"/>
  <p:tag name="PXPSD_PNGFILENAME" val="TELA 01_11.PNG"/>
  <p:tag name="PXPSD_LAYERNAME" val="11"/>
  <p:tag name="PXPSD_PSDPATH" val="C:\Users\Beon Design\Desktop\treasy_template\"/>
  <p:tag name="PXPSD_PSDFILENAME" val="TELA 01.psd"/>
  <p:tag name="PXPSD_PSDSOURCE" val="C:\Users\Beon Design\Desktop\treasy_template\TELA 01.psd"/>
  <p:tag name=" PXPSD_PSDSOURCELAYER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1_08.PNG"/>
  <p:tag name="PXPSD_PNGPATH" val="C:\USERS\BEON DESIGN\DESKTOP\LIXO\"/>
  <p:tag name="PXPSD_PNGFILENAME" val="TELA 01_08.PNG"/>
  <p:tag name="PXPSD_LAYERNAME" val="08"/>
  <p:tag name="PXPSD_PSDPATH" val="C:\Users\Beon Design\Desktop\treasy_template\"/>
  <p:tag name="PXPSD_PSDFILENAME" val="TELA 01.psd"/>
  <p:tag name="PXPSD_PSDSOURCE" val="C:\Users\Beon Design\Desktop\treasy_template\TELA 01.psd"/>
  <p:tag name=" PXPSD_PSDSOURCELAY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1_07.PNG"/>
  <p:tag name="PXPSD_PNGPATH" val="C:\USERS\BEON DESIGN\DESKTOP\LIXO\"/>
  <p:tag name="PXPSD_PNGFILENAME" val="TELA 01_07.PNG"/>
  <p:tag name="PXPSD_LAYERNAME" val="07"/>
  <p:tag name="PXPSD_PSDPATH" val="C:\Users\Beon Design\Desktop\treasy_template\"/>
  <p:tag name="PXPSD_PSDFILENAME" val="TELA 01.psd"/>
  <p:tag name="PXPSD_PSDSOURCE" val="C:\Users\Beon Design\Desktop\treasy_template\TELA 01.psd"/>
  <p:tag name=" PXPSD_PSDSOURCELAYER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BEON DESIGN\DESKTOP\LIXO\TELA 01_06.PNG"/>
  <p:tag name="PXPSD_PNGPATH" val="C:\USERS\BEON DESIGN\DESKTOP\LIXO\"/>
  <p:tag name="PXPSD_PNGFILENAME" val="TELA 01_06.PNG"/>
  <p:tag name="PXPSD_LAYERNAME" val="06"/>
  <p:tag name="PXPSD_PSDPATH" val="C:\Users\Beon Design\Desktop\treasy_template\"/>
  <p:tag name="PXPSD_PSDFILENAME" val="TELA 01.psd"/>
  <p:tag name="PXPSD_PSDSOURCE" val="C:\Users\Beon Design\Desktop\treasy_template\TELA 01.psd"/>
  <p:tag name=" PXPSD_PSDSOURCELAYER" val="6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Personalizar</PresentationFormat>
  <Paragraphs>47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9" baseType="lpstr">
      <vt:lpstr>Tema do Office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2017-05-03T14:47:11Z</dcterms:created>
  <dcterms:modified xsi:type="dcterms:W3CDTF">2017-05-21T17:08:13Z</dcterms:modified>
</cp:coreProperties>
</file>