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E114-0E1D-4970-889A-10C021452DF7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12CC-ED68-4DBF-953B-65E02E03B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027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E114-0E1D-4970-889A-10C021452DF7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12CC-ED68-4DBF-953B-65E02E03B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50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E114-0E1D-4970-889A-10C021452DF7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12CC-ED68-4DBF-953B-65E02E03B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360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E114-0E1D-4970-889A-10C021452DF7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12CC-ED68-4DBF-953B-65E02E03B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06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E114-0E1D-4970-889A-10C021452DF7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12CC-ED68-4DBF-953B-65E02E03B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3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E114-0E1D-4970-889A-10C021452DF7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12CC-ED68-4DBF-953B-65E02E03B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40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E114-0E1D-4970-889A-10C021452DF7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12CC-ED68-4DBF-953B-65E02E03B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738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E114-0E1D-4970-889A-10C021452DF7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12CC-ED68-4DBF-953B-65E02E03B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008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E114-0E1D-4970-889A-10C021452DF7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12CC-ED68-4DBF-953B-65E02E03B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413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E114-0E1D-4970-889A-10C021452DF7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12CC-ED68-4DBF-953B-65E02E03B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029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E114-0E1D-4970-889A-10C021452DF7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12CC-ED68-4DBF-953B-65E02E03B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702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AE114-0E1D-4970-889A-10C021452DF7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912CC-ED68-4DBF-953B-65E02E03BC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32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403681"/>
              </p:ext>
            </p:extLst>
          </p:nvPr>
        </p:nvGraphicFramePr>
        <p:xfrm>
          <a:off x="268941" y="107569"/>
          <a:ext cx="11739282" cy="6548728"/>
        </p:xfrm>
        <a:graphic>
          <a:graphicData uri="http://schemas.openxmlformats.org/drawingml/2006/table">
            <a:tbl>
              <a:tblPr/>
              <a:tblGrid>
                <a:gridCol w="788367"/>
                <a:gridCol w="6048257"/>
                <a:gridCol w="1761508"/>
                <a:gridCol w="2352783"/>
                <a:gridCol w="788367"/>
              </a:tblGrid>
              <a:tr h="304245"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Despesas de Manutenção da Secretaria da AEE</a:t>
                      </a: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385"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006"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Tipo de Despesa</a:t>
                      </a: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385"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Salários (2 Funcionários)</a:t>
                      </a: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3.420,00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385"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INSS</a:t>
                      </a: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25,80%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882,36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385"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FGTS</a:t>
                      </a: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8,00%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273,60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385"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Provisão de 13º Salário</a:t>
                      </a: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8,33%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284,89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385"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Provisão de Férias + 1/3</a:t>
                      </a: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11,11%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379,96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385"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INSS sobre Provisão Férias</a:t>
                      </a: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25,80%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98,03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385"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INSS sobre Provisão 13º Salário</a:t>
                      </a: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25,80%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73,50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385"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FGTS sobre Provisão Férias</a:t>
                      </a: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8,00%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30,40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385"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FGTS sobre Provisão 13º Salário</a:t>
                      </a: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8,00%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22,79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385"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Vale Refeição</a:t>
                      </a: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375,00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385"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Vale Transporte</a:t>
                      </a: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150,00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006"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Conta Salário</a:t>
                      </a: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5.990,53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200"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92" marR="4492" marT="44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92" marR="4492" marT="44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92" marR="4492" marT="44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7233"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Manutenção da Secretária                                   (Luz, Água, Café, Bolachas, etc.)</a:t>
                      </a: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5.474,00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385"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92" marR="4492" marT="44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92" marR="4492" marT="44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92" marR="4492" marT="44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8333"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das Despesas no Mês</a:t>
                      </a: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11.464,53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385"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92" marR="4492" marT="44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92" marR="4492" marT="44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92" marR="4492" marT="44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315"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de Gastos Anuais</a:t>
                      </a:r>
                    </a:p>
                  </a:txBody>
                  <a:tcPr marL="4492" marR="4492" marT="44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137.574,32</a:t>
                      </a:r>
                    </a:p>
                  </a:txBody>
                  <a:tcPr marL="4492" marR="4492" marT="44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2" marR="4492" marT="44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64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74376" y="0"/>
            <a:ext cx="9144000" cy="981916"/>
          </a:xfrm>
        </p:spPr>
        <p:txBody>
          <a:bodyPr/>
          <a:lstStyle/>
          <a:p>
            <a:r>
              <a:rPr lang="pt-BR" b="1" dirty="0" smtClean="0"/>
              <a:t>PROPOSTA PARA AGI 2019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22293" y="1410166"/>
            <a:ext cx="9637059" cy="460066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Casas pertencentes à AEE contribuam para a manutenção de nossa Secretaria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Modelo de Contribuição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Mensal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Trimestral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Semestral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Anual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90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74376" y="0"/>
            <a:ext cx="9144000" cy="981916"/>
          </a:xfrm>
        </p:spPr>
        <p:txBody>
          <a:bodyPr/>
          <a:lstStyle/>
          <a:p>
            <a:r>
              <a:rPr lang="pt-BR" b="1" dirty="0" smtClean="0"/>
              <a:t>VALOR DAS CONTRIBUIÇÕES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" y="1237129"/>
            <a:ext cx="11712388" cy="5486400"/>
          </a:xfrm>
        </p:spPr>
        <p:txBody>
          <a:bodyPr>
            <a:normAutofit/>
          </a:bodyPr>
          <a:lstStyle/>
          <a:p>
            <a:pPr lvl="1" algn="l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Categoria		Valor		Vencimento – Dia 10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Mensal		R$   40,00	Mês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Trimestral		R$ 115,00	1º Mês do Trimestre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Semestral		R$ 220,00	1º Mês do Semestre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pt-B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Anual		R$ 420,00	1º Mês do Ano</a:t>
            </a:r>
          </a:p>
        </p:txBody>
      </p:sp>
    </p:spTree>
    <p:extLst>
      <p:ext uri="{BB962C8B-B14F-4D97-AF65-F5344CB8AC3E}">
        <p14:creationId xmlns:p14="http://schemas.microsoft.com/office/powerpoint/2010/main" val="4393746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133</Words>
  <Application>Microsoft Office PowerPoint</Application>
  <PresentationFormat>Widescreen</PresentationFormat>
  <Paragraphs>72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PROPOSTA PARA AGI 2019</vt:lpstr>
      <vt:lpstr>VALOR DAS CONTRIBUIÇÕES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Jerson Bottaro</dc:creator>
  <cp:lastModifiedBy>Jerson Bottaro</cp:lastModifiedBy>
  <cp:revision>5</cp:revision>
  <dcterms:created xsi:type="dcterms:W3CDTF">2018-09-15T11:41:31Z</dcterms:created>
  <dcterms:modified xsi:type="dcterms:W3CDTF">2018-09-17T11:42:15Z</dcterms:modified>
</cp:coreProperties>
</file>