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0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2"/>
          <p:cNvSpPr txBox="1">
            <a:spLocks noChangeArrowheads="1"/>
          </p:cNvSpPr>
          <p:nvPr userDrawn="1"/>
        </p:nvSpPr>
        <p:spPr bwMode="auto">
          <a:xfrm>
            <a:off x="0" y="0"/>
            <a:ext cx="12192000" cy="100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pt-BR" altLang="pt-BR" sz="47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0" descr="C:\Users\Kaue\Documents\My Screen Captures\Microsoft PowerPoint - [Apresent_Grupos_2015_RGA_AGI [Modo de Compatibilidade]]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167" y="122349"/>
            <a:ext cx="763497" cy="763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38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46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89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90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6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78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15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64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32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31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50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3FB33-4505-40FB-871F-2D07B6A8EF0E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FCF0F-6D3F-4BAE-8FCA-56489B6EAF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16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34850" y="1506830"/>
            <a:ext cx="110500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 smtClean="0"/>
              <a:t>Balanço Financeiro</a:t>
            </a:r>
            <a:endParaRPr lang="pt-BR" sz="6600" b="1" dirty="0"/>
          </a:p>
        </p:txBody>
      </p:sp>
      <p:pic>
        <p:nvPicPr>
          <p:cNvPr id="8" name="Picture 2" descr="AlianÃ§a EspÃ­rita EvangÃ©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978" y="5398181"/>
            <a:ext cx="5962920" cy="105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34850" y="2614826"/>
            <a:ext cx="11050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Coordenadores e CGI - </a:t>
            </a:r>
            <a:r>
              <a:rPr lang="pt-BR" sz="3600" dirty="0" smtClean="0"/>
              <a:t>Setembro </a:t>
            </a:r>
            <a:r>
              <a:rPr lang="pt-BR" sz="3600" dirty="0" smtClean="0"/>
              <a:t>2019</a:t>
            </a:r>
          </a:p>
          <a:p>
            <a:r>
              <a:rPr lang="pt-BR" sz="2400" i="1" dirty="0" smtClean="0"/>
              <a:t>Até </a:t>
            </a:r>
            <a:r>
              <a:rPr lang="pt-BR" sz="2400" i="1" dirty="0" smtClean="0"/>
              <a:t>31/agosto/19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18813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4166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Doações</a:t>
            </a:r>
            <a:endParaRPr lang="pt-BR" sz="40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938243"/>
              </p:ext>
            </p:extLst>
          </p:nvPr>
        </p:nvGraphicFramePr>
        <p:xfrm>
          <a:off x="138806" y="1170427"/>
          <a:ext cx="7962003" cy="45082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7429"/>
                <a:gridCol w="1137429"/>
                <a:gridCol w="1137429"/>
                <a:gridCol w="1137429"/>
                <a:gridCol w="1137429"/>
                <a:gridCol w="1137429"/>
                <a:gridCol w="1137429"/>
              </a:tblGrid>
              <a:tr h="555595"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JAN-ABRIL</a:t>
                      </a:r>
                      <a:endParaRPr lang="pt-B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MAIO</a:t>
                      </a:r>
                      <a:endParaRPr lang="pt-BR" sz="16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JUNHO</a:t>
                      </a:r>
                      <a:endParaRPr lang="pt-B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JULHO</a:t>
                      </a:r>
                      <a:endParaRPr lang="pt-BR" sz="16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AGOSTO</a:t>
                      </a:r>
                      <a:endParaRPr lang="pt-BR" sz="16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Total Geral</a:t>
                      </a:r>
                      <a:endParaRPr lang="pt-B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55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Casa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4.565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2.740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1.683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1.495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957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11.440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55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Equipe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158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158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55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Outros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60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45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105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55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PF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306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250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463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335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331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1.685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55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Polo RGA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4.039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4.039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55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Regional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2.850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100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3.100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6.250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5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Total Geral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11.760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3.248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2.245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1.990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4.433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23.677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735302"/>
              </p:ext>
            </p:extLst>
          </p:nvPr>
        </p:nvGraphicFramePr>
        <p:xfrm>
          <a:off x="8773374" y="1170427"/>
          <a:ext cx="3062310" cy="47148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31155"/>
                <a:gridCol w="1531155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REGIONAL</a:t>
                      </a:r>
                      <a:endParaRPr lang="pt-BR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CASAS</a:t>
                      </a:r>
                      <a:endParaRPr lang="pt-BR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ABC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16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Araraquara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Campinas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Extremo Sul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Litoral Centro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Litoral Sul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Piracicaba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Sorocaba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Centro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Oeste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Sul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Vale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Total Geral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8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4166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Financeiro – </a:t>
            </a:r>
            <a:r>
              <a:rPr lang="pt-BR" sz="4000" b="1" dirty="0" err="1" smtClean="0"/>
              <a:t>ago</a:t>
            </a:r>
            <a:r>
              <a:rPr lang="pt-BR" sz="4000" b="1" dirty="0" smtClean="0"/>
              <a:t>/19</a:t>
            </a:r>
            <a:endParaRPr lang="pt-BR" sz="40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494908"/>
              </p:ext>
            </p:extLst>
          </p:nvPr>
        </p:nvGraphicFramePr>
        <p:xfrm>
          <a:off x="775587" y="1698461"/>
          <a:ext cx="5857032" cy="1728000"/>
        </p:xfrm>
        <a:graphic>
          <a:graphicData uri="http://schemas.openxmlformats.org/drawingml/2006/table">
            <a:tbl>
              <a:tblPr firstRow="1" lastRow="1" bandRow="1">
                <a:tableStyleId>{00A15C55-8517-42AA-B614-E9B94910E393}</a:tableStyleId>
              </a:tblPr>
              <a:tblGrid>
                <a:gridCol w="3075196"/>
                <a:gridCol w="2781836"/>
              </a:tblGrid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INICIAL (07/19)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108.646,51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RECEITAS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14.135,82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13.634,17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(08/19)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109.148,16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75589" y="1144463"/>
            <a:ext cx="5857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Conta AEE</a:t>
            </a:r>
            <a:endParaRPr lang="pt-BR" sz="3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19403"/>
              </p:ext>
            </p:extLst>
          </p:nvPr>
        </p:nvGraphicFramePr>
        <p:xfrm>
          <a:off x="7302322" y="1727688"/>
          <a:ext cx="4675030" cy="3168000"/>
        </p:xfrm>
        <a:graphic>
          <a:graphicData uri="http://schemas.openxmlformats.org/drawingml/2006/table">
            <a:tbl>
              <a:tblPr firstRow="1" lastRow="1" bandRow="1">
                <a:tableStyleId>{00A15C55-8517-42AA-B614-E9B94910E393}</a:tableStyleId>
              </a:tblPr>
              <a:tblGrid>
                <a:gridCol w="2454594"/>
                <a:gridCol w="2220436"/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ÁGUA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ENERGIA ELÉTRICA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 BANCÁRIA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TELEFONIA / INTERNET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3.991,64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TREVO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5.727,00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DIVERSOS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IMPOSTOS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1.602,95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13.634,17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711322" y="1142913"/>
            <a:ext cx="5857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DESPESAS</a:t>
            </a:r>
            <a:endParaRPr lang="pt-BR" sz="3200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79526"/>
              </p:ext>
            </p:extLst>
          </p:nvPr>
        </p:nvGraphicFramePr>
        <p:xfrm>
          <a:off x="1445292" y="4146769"/>
          <a:ext cx="4675030" cy="2016000"/>
        </p:xfrm>
        <a:graphic>
          <a:graphicData uri="http://schemas.openxmlformats.org/drawingml/2006/table">
            <a:tbl>
              <a:tblPr firstRow="1" lastRow="1" bandRow="1">
                <a:tableStyleId>{00A15C55-8517-42AA-B614-E9B94910E393}</a:tableStyleId>
              </a:tblPr>
              <a:tblGrid>
                <a:gridCol w="2454594"/>
                <a:gridCol w="2220436"/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 TREVO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7.285,00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 CARTÃO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DOAÇÃO PAGSEGURO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2.784,62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DOAÇÃO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RENDIMENTO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14.135,82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54292" y="3561994"/>
            <a:ext cx="5857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RECEITAS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7210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7928</TotalTime>
  <Words>161</Words>
  <Application>Microsoft Office PowerPoint</Application>
  <PresentationFormat>Widescreen</PresentationFormat>
  <Paragraphs>126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 Medeiros</dc:creator>
  <cp:lastModifiedBy>Felipe Medeiros</cp:lastModifiedBy>
  <cp:revision>50</cp:revision>
  <dcterms:created xsi:type="dcterms:W3CDTF">2019-03-22T02:57:09Z</dcterms:created>
  <dcterms:modified xsi:type="dcterms:W3CDTF">2019-09-22T14:24:26Z</dcterms:modified>
</cp:coreProperties>
</file>