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85" r:id="rId4"/>
    <p:sldId id="257" r:id="rId5"/>
    <p:sldId id="258" r:id="rId6"/>
    <p:sldId id="259" r:id="rId7"/>
    <p:sldId id="260" r:id="rId8"/>
    <p:sldId id="263" r:id="rId9"/>
    <p:sldId id="261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83" r:id="rId20"/>
    <p:sldId id="284" r:id="rId21"/>
    <p:sldId id="272" r:id="rId22"/>
    <p:sldId id="273" r:id="rId23"/>
    <p:sldId id="275" r:id="rId24"/>
    <p:sldId id="286" r:id="rId25"/>
    <p:sldId id="277" r:id="rId26"/>
    <p:sldId id="276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8CC62-9D0E-4D1B-A4D6-E79E44D7A7D3}" v="56" dt="2020-07-11T17:20:28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Ricardo" userId="2f69a070c139e6f9" providerId="LiveId" clId="{3470C9EB-6E82-4584-A838-DB31BD402C9D}"/>
    <pc:docChg chg="undo custSel addSld delSld modSld sldOrd">
      <pc:chgData name="Sergio Ricardo" userId="2f69a070c139e6f9" providerId="LiveId" clId="{3470C9EB-6E82-4584-A838-DB31BD402C9D}" dt="2020-07-08T22:30:15.711" v="7177" actId="20577"/>
      <pc:docMkLst>
        <pc:docMk/>
      </pc:docMkLst>
      <pc:sldChg chg="modSp mod ord">
        <pc:chgData name="Sergio Ricardo" userId="2f69a070c139e6f9" providerId="LiveId" clId="{3470C9EB-6E82-4584-A838-DB31BD402C9D}" dt="2020-07-08T22:30:15.711" v="7177" actId="20577"/>
        <pc:sldMkLst>
          <pc:docMk/>
          <pc:sldMk cId="2287309267" sldId="256"/>
        </pc:sldMkLst>
        <pc:spChg chg="mod">
          <ac:chgData name="Sergio Ricardo" userId="2f69a070c139e6f9" providerId="LiveId" clId="{3470C9EB-6E82-4584-A838-DB31BD402C9D}" dt="2020-07-08T22:30:15.711" v="7177" actId="20577"/>
          <ac:spMkLst>
            <pc:docMk/>
            <pc:sldMk cId="2287309267" sldId="256"/>
            <ac:spMk id="7" creationId="{619EAE03-4BC5-4FF8-8719-913BF58C863F}"/>
          </ac:spMkLst>
        </pc:spChg>
      </pc:sldChg>
      <pc:sldChg chg="modSp mod">
        <pc:chgData name="Sergio Ricardo" userId="2f69a070c139e6f9" providerId="LiveId" clId="{3470C9EB-6E82-4584-A838-DB31BD402C9D}" dt="2020-07-04T13:00:22.778" v="3310" actId="6549"/>
        <pc:sldMkLst>
          <pc:docMk/>
          <pc:sldMk cId="2151566839" sldId="257"/>
        </pc:sldMkLst>
        <pc:spChg chg="mod">
          <ac:chgData name="Sergio Ricardo" userId="2f69a070c139e6f9" providerId="LiveId" clId="{3470C9EB-6E82-4584-A838-DB31BD402C9D}" dt="2020-07-04T13:00:22.778" v="3310" actId="6549"/>
          <ac:spMkLst>
            <pc:docMk/>
            <pc:sldMk cId="2151566839" sldId="257"/>
            <ac:spMk id="4" creationId="{CBB6807C-5C8C-4A7D-916A-E555C0AD05ED}"/>
          </ac:spMkLst>
        </pc:spChg>
      </pc:sldChg>
      <pc:sldChg chg="modSp mod">
        <pc:chgData name="Sergio Ricardo" userId="2f69a070c139e6f9" providerId="LiveId" clId="{3470C9EB-6E82-4584-A838-DB31BD402C9D}" dt="2020-07-08T21:47:20.278" v="6806" actId="20577"/>
        <pc:sldMkLst>
          <pc:docMk/>
          <pc:sldMk cId="2940276589" sldId="258"/>
        </pc:sldMkLst>
        <pc:spChg chg="mod">
          <ac:chgData name="Sergio Ricardo" userId="2f69a070c139e6f9" providerId="LiveId" clId="{3470C9EB-6E82-4584-A838-DB31BD402C9D}" dt="2020-07-08T21:47:20.278" v="6806" actId="20577"/>
          <ac:spMkLst>
            <pc:docMk/>
            <pc:sldMk cId="2940276589" sldId="258"/>
            <ac:spMk id="4" creationId="{385A2AA2-274F-4E21-B0DB-105900DA710D}"/>
          </ac:spMkLst>
        </pc:spChg>
      </pc:sldChg>
      <pc:sldChg chg="modSp mod">
        <pc:chgData name="Sergio Ricardo" userId="2f69a070c139e6f9" providerId="LiveId" clId="{3470C9EB-6E82-4584-A838-DB31BD402C9D}" dt="2020-07-04T00:47:51.849" v="2337" actId="948"/>
        <pc:sldMkLst>
          <pc:docMk/>
          <pc:sldMk cId="1585711119" sldId="259"/>
        </pc:sldMkLst>
        <pc:spChg chg="mod">
          <ac:chgData name="Sergio Ricardo" userId="2f69a070c139e6f9" providerId="LiveId" clId="{3470C9EB-6E82-4584-A838-DB31BD402C9D}" dt="2020-07-04T00:47:51.849" v="2337" actId="948"/>
          <ac:spMkLst>
            <pc:docMk/>
            <pc:sldMk cId="1585711119" sldId="259"/>
            <ac:spMk id="4" creationId="{B605229C-B300-4AA5-B26B-1307092BC5C5}"/>
          </ac:spMkLst>
        </pc:spChg>
      </pc:sldChg>
      <pc:sldChg chg="modSp mod">
        <pc:chgData name="Sergio Ricardo" userId="2f69a070c139e6f9" providerId="LiveId" clId="{3470C9EB-6E82-4584-A838-DB31BD402C9D}" dt="2020-07-04T00:45:14.389" v="2310" actId="20577"/>
        <pc:sldMkLst>
          <pc:docMk/>
          <pc:sldMk cId="2028068577" sldId="260"/>
        </pc:sldMkLst>
        <pc:spChg chg="mod">
          <ac:chgData name="Sergio Ricardo" userId="2f69a070c139e6f9" providerId="LiveId" clId="{3470C9EB-6E82-4584-A838-DB31BD402C9D}" dt="2020-07-04T00:45:14.389" v="2310" actId="20577"/>
          <ac:spMkLst>
            <pc:docMk/>
            <pc:sldMk cId="2028068577" sldId="260"/>
            <ac:spMk id="3" creationId="{8F50758E-1AD2-41C8-99B1-ACF8D96DA567}"/>
          </ac:spMkLst>
        </pc:spChg>
      </pc:sldChg>
      <pc:sldChg chg="modSp mod">
        <pc:chgData name="Sergio Ricardo" userId="2f69a070c139e6f9" providerId="LiveId" clId="{3470C9EB-6E82-4584-A838-DB31BD402C9D}" dt="2020-07-04T13:57:58.385" v="4442" actId="20577"/>
        <pc:sldMkLst>
          <pc:docMk/>
          <pc:sldMk cId="551597066" sldId="261"/>
        </pc:sldMkLst>
        <pc:spChg chg="mod">
          <ac:chgData name="Sergio Ricardo" userId="2f69a070c139e6f9" providerId="LiveId" clId="{3470C9EB-6E82-4584-A838-DB31BD402C9D}" dt="2020-07-04T13:57:58.385" v="4442" actId="20577"/>
          <ac:spMkLst>
            <pc:docMk/>
            <pc:sldMk cId="551597066" sldId="261"/>
            <ac:spMk id="4" creationId="{05DA1103-DBB7-4347-85C4-916A09E50B0E}"/>
          </ac:spMkLst>
        </pc:spChg>
      </pc:sldChg>
      <pc:sldChg chg="modSp mod">
        <pc:chgData name="Sergio Ricardo" userId="2f69a070c139e6f9" providerId="LiveId" clId="{3470C9EB-6E82-4584-A838-DB31BD402C9D}" dt="2020-07-04T13:40:07.498" v="3941" actId="20577"/>
        <pc:sldMkLst>
          <pc:docMk/>
          <pc:sldMk cId="2396885843" sldId="263"/>
        </pc:sldMkLst>
        <pc:spChg chg="mod">
          <ac:chgData name="Sergio Ricardo" userId="2f69a070c139e6f9" providerId="LiveId" clId="{3470C9EB-6E82-4584-A838-DB31BD402C9D}" dt="2020-07-04T13:40:07.498" v="3941" actId="20577"/>
          <ac:spMkLst>
            <pc:docMk/>
            <pc:sldMk cId="2396885843" sldId="263"/>
            <ac:spMk id="3" creationId="{5A3A141C-0D28-4073-9CEA-B8F559560D79}"/>
          </ac:spMkLst>
        </pc:spChg>
        <pc:picChg chg="mod">
          <ac:chgData name="Sergio Ricardo" userId="2f69a070c139e6f9" providerId="LiveId" clId="{3470C9EB-6E82-4584-A838-DB31BD402C9D}" dt="2020-07-04T00:49:09.008" v="2348" actId="1076"/>
          <ac:picMkLst>
            <pc:docMk/>
            <pc:sldMk cId="2396885843" sldId="263"/>
            <ac:picMk id="9" creationId="{F9A35194-A547-4876-A530-9E9E622ED28C}"/>
          </ac:picMkLst>
        </pc:picChg>
      </pc:sldChg>
      <pc:sldChg chg="addSp delSp modSp mod">
        <pc:chgData name="Sergio Ricardo" userId="2f69a070c139e6f9" providerId="LiveId" clId="{3470C9EB-6E82-4584-A838-DB31BD402C9D}" dt="2020-07-04T14:15:42.373" v="4895" actId="20577"/>
        <pc:sldMkLst>
          <pc:docMk/>
          <pc:sldMk cId="4232455368" sldId="264"/>
        </pc:sldMkLst>
        <pc:spChg chg="add mod">
          <ac:chgData name="Sergio Ricardo" userId="2f69a070c139e6f9" providerId="LiveId" clId="{3470C9EB-6E82-4584-A838-DB31BD402C9D}" dt="2020-07-04T14:15:42.373" v="4895" actId="20577"/>
          <ac:spMkLst>
            <pc:docMk/>
            <pc:sldMk cId="4232455368" sldId="264"/>
            <ac:spMk id="2" creationId="{AA0905D9-FDC7-4299-B1EA-CAFA18E99BCE}"/>
          </ac:spMkLst>
        </pc:spChg>
        <pc:spChg chg="add mod">
          <ac:chgData name="Sergio Ricardo" userId="2f69a070c139e6f9" providerId="LiveId" clId="{3470C9EB-6E82-4584-A838-DB31BD402C9D}" dt="2020-07-04T01:18:15.298" v="3058" actId="1076"/>
          <ac:spMkLst>
            <pc:docMk/>
            <pc:sldMk cId="4232455368" sldId="264"/>
            <ac:spMk id="3" creationId="{19E06B6D-1E40-4846-9C2E-D0435481E219}"/>
          </ac:spMkLst>
        </pc:spChg>
        <pc:spChg chg="del mod">
          <ac:chgData name="Sergio Ricardo" userId="2f69a070c139e6f9" providerId="LiveId" clId="{3470C9EB-6E82-4584-A838-DB31BD402C9D}" dt="2020-07-04T01:13:11.308" v="2948" actId="478"/>
          <ac:spMkLst>
            <pc:docMk/>
            <pc:sldMk cId="4232455368" sldId="264"/>
            <ac:spMk id="4" creationId="{C9038A7C-E39E-4004-9ADD-2303E94BF3FE}"/>
          </ac:spMkLst>
        </pc:spChg>
        <pc:picChg chg="mod">
          <ac:chgData name="Sergio Ricardo" userId="2f69a070c139e6f9" providerId="LiveId" clId="{3470C9EB-6E82-4584-A838-DB31BD402C9D}" dt="2020-07-04T01:13:50.358" v="2958" actId="1076"/>
          <ac:picMkLst>
            <pc:docMk/>
            <pc:sldMk cId="4232455368" sldId="264"/>
            <ac:picMk id="9" creationId="{F9A35194-A547-4876-A530-9E9E622ED28C}"/>
          </ac:picMkLst>
        </pc:picChg>
      </pc:sldChg>
      <pc:sldChg chg="modSp mod">
        <pc:chgData name="Sergio Ricardo" userId="2f69a070c139e6f9" providerId="LiveId" clId="{3470C9EB-6E82-4584-A838-DB31BD402C9D}" dt="2020-06-27T20:24:40.819" v="56" actId="948"/>
        <pc:sldMkLst>
          <pc:docMk/>
          <pc:sldMk cId="1980827831" sldId="265"/>
        </pc:sldMkLst>
        <pc:spChg chg="mod">
          <ac:chgData name="Sergio Ricardo" userId="2f69a070c139e6f9" providerId="LiveId" clId="{3470C9EB-6E82-4584-A838-DB31BD402C9D}" dt="2020-06-27T20:24:40.819" v="56" actId="948"/>
          <ac:spMkLst>
            <pc:docMk/>
            <pc:sldMk cId="1980827831" sldId="265"/>
            <ac:spMk id="4" creationId="{6041EB8A-905D-461E-94A8-29A1CA1BE3F3}"/>
          </ac:spMkLst>
        </pc:spChg>
      </pc:sldChg>
      <pc:sldChg chg="addSp delSp modSp mod">
        <pc:chgData name="Sergio Ricardo" userId="2f69a070c139e6f9" providerId="LiveId" clId="{3470C9EB-6E82-4584-A838-DB31BD402C9D}" dt="2020-07-04T14:07:26.228" v="4841" actId="1076"/>
        <pc:sldMkLst>
          <pc:docMk/>
          <pc:sldMk cId="198988924" sldId="266"/>
        </pc:sldMkLst>
        <pc:spChg chg="mod">
          <ac:chgData name="Sergio Ricardo" userId="2f69a070c139e6f9" providerId="LiveId" clId="{3470C9EB-6E82-4584-A838-DB31BD402C9D}" dt="2020-07-04T14:07:11.357" v="4839" actId="1076"/>
          <ac:spMkLst>
            <pc:docMk/>
            <pc:sldMk cId="198988924" sldId="266"/>
            <ac:spMk id="4" creationId="{814AC1DA-FB88-4F13-8CD0-BD089F0349BB}"/>
          </ac:spMkLst>
        </pc:spChg>
        <pc:spChg chg="del">
          <ac:chgData name="Sergio Ricardo" userId="2f69a070c139e6f9" providerId="LiveId" clId="{3470C9EB-6E82-4584-A838-DB31BD402C9D}" dt="2020-06-27T20:33:47.148" v="116" actId="478"/>
          <ac:spMkLst>
            <pc:docMk/>
            <pc:sldMk cId="198988924" sldId="266"/>
            <ac:spMk id="5" creationId="{10470479-3BD4-486F-8D81-933131BC40EF}"/>
          </ac:spMkLst>
        </pc:spChg>
        <pc:spChg chg="add mod">
          <ac:chgData name="Sergio Ricardo" userId="2f69a070c139e6f9" providerId="LiveId" clId="{3470C9EB-6E82-4584-A838-DB31BD402C9D}" dt="2020-07-04T14:07:26.228" v="4841" actId="1076"/>
          <ac:spMkLst>
            <pc:docMk/>
            <pc:sldMk cId="198988924" sldId="266"/>
            <ac:spMk id="6" creationId="{579D0B57-5CA7-458D-8F5B-EA68D4F03A23}"/>
          </ac:spMkLst>
        </pc:spChg>
      </pc:sldChg>
      <pc:sldChg chg="modSp mod">
        <pc:chgData name="Sergio Ricardo" userId="2f69a070c139e6f9" providerId="LiveId" clId="{3470C9EB-6E82-4584-A838-DB31BD402C9D}" dt="2020-07-08T21:45:23.059" v="6802" actId="20577"/>
        <pc:sldMkLst>
          <pc:docMk/>
          <pc:sldMk cId="1562169743" sldId="267"/>
        </pc:sldMkLst>
        <pc:spChg chg="mod">
          <ac:chgData name="Sergio Ricardo" userId="2f69a070c139e6f9" providerId="LiveId" clId="{3470C9EB-6E82-4584-A838-DB31BD402C9D}" dt="2020-07-08T21:45:23.059" v="6802" actId="20577"/>
          <ac:spMkLst>
            <pc:docMk/>
            <pc:sldMk cId="1562169743" sldId="267"/>
            <ac:spMk id="3" creationId="{A698A378-164C-4332-BC99-DCE4D8C500DD}"/>
          </ac:spMkLst>
        </pc:spChg>
      </pc:sldChg>
      <pc:sldChg chg="addSp delSp modSp mod">
        <pc:chgData name="Sergio Ricardo" userId="2f69a070c139e6f9" providerId="LiveId" clId="{3470C9EB-6E82-4584-A838-DB31BD402C9D}" dt="2020-07-04T17:28:12.165" v="6587" actId="693"/>
        <pc:sldMkLst>
          <pc:docMk/>
          <pc:sldMk cId="4171115829" sldId="269"/>
        </pc:sldMkLst>
        <pc:spChg chg="del">
          <ac:chgData name="Sergio Ricardo" userId="2f69a070c139e6f9" providerId="LiveId" clId="{3470C9EB-6E82-4584-A838-DB31BD402C9D}" dt="2020-06-27T20:33:34.781" v="113" actId="478"/>
          <ac:spMkLst>
            <pc:docMk/>
            <pc:sldMk cId="4171115829" sldId="269"/>
            <ac:spMk id="4" creationId="{76721FDD-CA3D-4379-9C99-890313B697E2}"/>
          </ac:spMkLst>
        </pc:spChg>
        <pc:spChg chg="add mod">
          <ac:chgData name="Sergio Ricardo" userId="2f69a070c139e6f9" providerId="LiveId" clId="{3470C9EB-6E82-4584-A838-DB31BD402C9D}" dt="2020-07-04T17:28:12.165" v="6587" actId="693"/>
          <ac:spMkLst>
            <pc:docMk/>
            <pc:sldMk cId="4171115829" sldId="269"/>
            <ac:spMk id="5" creationId="{D47064E0-DD8A-4BAA-B982-00FF51107277}"/>
          </ac:spMkLst>
        </pc:spChg>
      </pc:sldChg>
      <pc:sldChg chg="modSp mod">
        <pc:chgData name="Sergio Ricardo" userId="2f69a070c139e6f9" providerId="LiveId" clId="{3470C9EB-6E82-4584-A838-DB31BD402C9D}" dt="2020-07-08T22:00:47.348" v="7089" actId="1076"/>
        <pc:sldMkLst>
          <pc:docMk/>
          <pc:sldMk cId="3936085584" sldId="270"/>
        </pc:sldMkLst>
        <pc:spChg chg="mod">
          <ac:chgData name="Sergio Ricardo" userId="2f69a070c139e6f9" providerId="LiveId" clId="{3470C9EB-6E82-4584-A838-DB31BD402C9D}" dt="2020-07-08T22:00:47.348" v="7089" actId="1076"/>
          <ac:spMkLst>
            <pc:docMk/>
            <pc:sldMk cId="3936085584" sldId="270"/>
            <ac:spMk id="3" creationId="{7AB16400-C738-4951-8883-51233F6C44C5}"/>
          </ac:spMkLst>
        </pc:spChg>
      </pc:sldChg>
      <pc:sldChg chg="addSp delSp modSp mod">
        <pc:chgData name="Sergio Ricardo" userId="2f69a070c139e6f9" providerId="LiveId" clId="{3470C9EB-6E82-4584-A838-DB31BD402C9D}" dt="2020-07-04T17:27:50.216" v="6586" actId="693"/>
        <pc:sldMkLst>
          <pc:docMk/>
          <pc:sldMk cId="4186555524" sldId="271"/>
        </pc:sldMkLst>
        <pc:spChg chg="add mod">
          <ac:chgData name="Sergio Ricardo" userId="2f69a070c139e6f9" providerId="LiveId" clId="{3470C9EB-6E82-4584-A838-DB31BD402C9D}" dt="2020-07-04T17:27:50.216" v="6586" actId="693"/>
          <ac:spMkLst>
            <pc:docMk/>
            <pc:sldMk cId="4186555524" sldId="271"/>
            <ac:spMk id="2" creationId="{E2C836C4-4271-484C-AE47-84092993E2F4}"/>
          </ac:spMkLst>
        </pc:spChg>
        <pc:spChg chg="del mod">
          <ac:chgData name="Sergio Ricardo" userId="2f69a070c139e6f9" providerId="LiveId" clId="{3470C9EB-6E82-4584-A838-DB31BD402C9D}" dt="2020-06-27T20:32:42.130" v="102" actId="478"/>
          <ac:spMkLst>
            <pc:docMk/>
            <pc:sldMk cId="4186555524" sldId="271"/>
            <ac:spMk id="4" creationId="{16C4DC8A-DF94-4CC7-921D-FC2443C101A0}"/>
          </ac:spMkLst>
        </pc:spChg>
      </pc:sldChg>
      <pc:sldChg chg="modSp mod">
        <pc:chgData name="Sergio Ricardo" userId="2f69a070c139e6f9" providerId="LiveId" clId="{3470C9EB-6E82-4584-A838-DB31BD402C9D}" dt="2020-07-08T22:04:30.842" v="7092" actId="404"/>
        <pc:sldMkLst>
          <pc:docMk/>
          <pc:sldMk cId="189109345" sldId="272"/>
        </pc:sldMkLst>
        <pc:spChg chg="mod">
          <ac:chgData name="Sergio Ricardo" userId="2f69a070c139e6f9" providerId="LiveId" clId="{3470C9EB-6E82-4584-A838-DB31BD402C9D}" dt="2020-07-08T22:04:30.842" v="7092" actId="404"/>
          <ac:spMkLst>
            <pc:docMk/>
            <pc:sldMk cId="189109345" sldId="272"/>
            <ac:spMk id="3" creationId="{548E3096-4200-4760-ACD4-49C224EEF64B}"/>
          </ac:spMkLst>
        </pc:spChg>
      </pc:sldChg>
      <pc:sldChg chg="addSp delSp modSp mod">
        <pc:chgData name="Sergio Ricardo" userId="2f69a070c139e6f9" providerId="LiveId" clId="{3470C9EB-6E82-4584-A838-DB31BD402C9D}" dt="2020-07-08T22:06:52.838" v="7093" actId="255"/>
        <pc:sldMkLst>
          <pc:docMk/>
          <pc:sldMk cId="3056344122" sldId="273"/>
        </pc:sldMkLst>
        <pc:spChg chg="add del mod">
          <ac:chgData name="Sergio Ricardo" userId="2f69a070c139e6f9" providerId="LiveId" clId="{3470C9EB-6E82-4584-A838-DB31BD402C9D}" dt="2020-07-04T14:15:10.950" v="4857"/>
          <ac:spMkLst>
            <pc:docMk/>
            <pc:sldMk cId="3056344122" sldId="273"/>
            <ac:spMk id="2" creationId="{3770EE84-F33C-45D6-B26E-60AB40D6C3EC}"/>
          </ac:spMkLst>
        </pc:spChg>
        <pc:spChg chg="del mod">
          <ac:chgData name="Sergio Ricardo" userId="2f69a070c139e6f9" providerId="LiveId" clId="{3470C9EB-6E82-4584-A838-DB31BD402C9D}" dt="2020-07-04T14:54:14.976" v="6343" actId="478"/>
          <ac:spMkLst>
            <pc:docMk/>
            <pc:sldMk cId="3056344122" sldId="273"/>
            <ac:spMk id="3" creationId="{DB315C39-FEEB-47EB-887B-6B141C9CADCE}"/>
          </ac:spMkLst>
        </pc:spChg>
        <pc:spChg chg="del">
          <ac:chgData name="Sergio Ricardo" userId="2f69a070c139e6f9" providerId="LiveId" clId="{3470C9EB-6E82-4584-A838-DB31BD402C9D}" dt="2020-06-27T20:29:35.630" v="84" actId="478"/>
          <ac:spMkLst>
            <pc:docMk/>
            <pc:sldMk cId="3056344122" sldId="273"/>
            <ac:spMk id="4" creationId="{2719EB5D-3B9B-4F3F-B612-C28F9F8A6729}"/>
          </ac:spMkLst>
        </pc:spChg>
        <pc:spChg chg="add mod">
          <ac:chgData name="Sergio Ricardo" userId="2f69a070c139e6f9" providerId="LiveId" clId="{3470C9EB-6E82-4584-A838-DB31BD402C9D}" dt="2020-07-08T22:06:52.838" v="7093" actId="255"/>
          <ac:spMkLst>
            <pc:docMk/>
            <pc:sldMk cId="3056344122" sldId="273"/>
            <ac:spMk id="4" creationId="{8CA2108B-5A7D-41C4-BDA2-21E7FB473C83}"/>
          </ac:spMkLst>
        </pc:spChg>
        <pc:spChg chg="add mod">
          <ac:chgData name="Sergio Ricardo" userId="2f69a070c139e6f9" providerId="LiveId" clId="{3470C9EB-6E82-4584-A838-DB31BD402C9D}" dt="2020-07-04T16:37:10.446" v="6579" actId="404"/>
          <ac:spMkLst>
            <pc:docMk/>
            <pc:sldMk cId="3056344122" sldId="273"/>
            <ac:spMk id="5" creationId="{F1C84AD4-569D-40F6-BBFA-C2C3FEAF93B5}"/>
          </ac:spMkLst>
        </pc:spChg>
        <pc:spChg chg="add del mod">
          <ac:chgData name="Sergio Ricardo" userId="2f69a070c139e6f9" providerId="LiveId" clId="{3470C9EB-6E82-4584-A838-DB31BD402C9D}" dt="2020-06-29T00:32:26.367" v="175"/>
          <ac:spMkLst>
            <pc:docMk/>
            <pc:sldMk cId="3056344122" sldId="273"/>
            <ac:spMk id="10" creationId="{F0EAE27C-72FE-4AAF-838E-F6289434B8E7}"/>
          </ac:spMkLst>
        </pc:spChg>
        <pc:spChg chg="add del mod">
          <ac:chgData name="Sergio Ricardo" userId="2f69a070c139e6f9" providerId="LiveId" clId="{3470C9EB-6E82-4584-A838-DB31BD402C9D}" dt="2020-06-29T00:32:26.367" v="175"/>
          <ac:spMkLst>
            <pc:docMk/>
            <pc:sldMk cId="3056344122" sldId="273"/>
            <ac:spMk id="11" creationId="{2E9FD546-E561-49A9-92E6-ABEA33C762A8}"/>
          </ac:spMkLst>
        </pc:spChg>
        <pc:spChg chg="add del mod">
          <ac:chgData name="Sergio Ricardo" userId="2f69a070c139e6f9" providerId="LiveId" clId="{3470C9EB-6E82-4584-A838-DB31BD402C9D}" dt="2020-06-29T00:32:26.367" v="175"/>
          <ac:spMkLst>
            <pc:docMk/>
            <pc:sldMk cId="3056344122" sldId="273"/>
            <ac:spMk id="12" creationId="{59B1CE57-65ED-4640-8ED2-A73EA0FBEEA0}"/>
          </ac:spMkLst>
        </pc:spChg>
        <pc:spChg chg="add del mod">
          <ac:chgData name="Sergio Ricardo" userId="2f69a070c139e6f9" providerId="LiveId" clId="{3470C9EB-6E82-4584-A838-DB31BD402C9D}" dt="2020-07-04T14:13:13.979" v="4843" actId="478"/>
          <ac:spMkLst>
            <pc:docMk/>
            <pc:sldMk cId="3056344122" sldId="273"/>
            <ac:spMk id="16" creationId="{FD87FC8D-3396-4C4C-8C35-419E1F640B5A}"/>
          </ac:spMkLst>
        </pc:spChg>
        <pc:spChg chg="add del mod">
          <ac:chgData name="Sergio Ricardo" userId="2f69a070c139e6f9" providerId="LiveId" clId="{3470C9EB-6E82-4584-A838-DB31BD402C9D}" dt="2020-07-04T14:13:13.979" v="4843" actId="478"/>
          <ac:spMkLst>
            <pc:docMk/>
            <pc:sldMk cId="3056344122" sldId="273"/>
            <ac:spMk id="17" creationId="{28BF108B-2419-43D7-B755-D72D085B1D3E}"/>
          </ac:spMkLst>
        </pc:spChg>
        <pc:spChg chg="add del mod">
          <ac:chgData name="Sergio Ricardo" userId="2f69a070c139e6f9" providerId="LiveId" clId="{3470C9EB-6E82-4584-A838-DB31BD402C9D}" dt="2020-07-04T14:13:13.979" v="4843" actId="478"/>
          <ac:spMkLst>
            <pc:docMk/>
            <pc:sldMk cId="3056344122" sldId="273"/>
            <ac:spMk id="18" creationId="{96F796C5-F6D3-4799-8E61-129FE069856A}"/>
          </ac:spMkLst>
        </pc:spChg>
        <pc:picChg chg="add del mod">
          <ac:chgData name="Sergio Ricardo" userId="2f69a070c139e6f9" providerId="LiveId" clId="{3470C9EB-6E82-4584-A838-DB31BD402C9D}" dt="2020-06-29T00:32:26.367" v="175"/>
          <ac:picMkLst>
            <pc:docMk/>
            <pc:sldMk cId="3056344122" sldId="273"/>
            <ac:picMk id="6" creationId="{04328919-1EF1-4D8F-9BC3-B7809496697D}"/>
          </ac:picMkLst>
        </pc:picChg>
        <pc:picChg chg="add del mod">
          <ac:chgData name="Sergio Ricardo" userId="2f69a070c139e6f9" providerId="LiveId" clId="{3470C9EB-6E82-4584-A838-DB31BD402C9D}" dt="2020-06-29T00:32:26.367" v="175"/>
          <ac:picMkLst>
            <pc:docMk/>
            <pc:sldMk cId="3056344122" sldId="273"/>
            <ac:picMk id="7" creationId="{FBAB4787-77A8-419A-9058-18E652625FF1}"/>
          </ac:picMkLst>
        </pc:picChg>
        <pc:picChg chg="add del mod">
          <ac:chgData name="Sergio Ricardo" userId="2f69a070c139e6f9" providerId="LiveId" clId="{3470C9EB-6E82-4584-A838-DB31BD402C9D}" dt="2020-06-29T00:32:26.367" v="175"/>
          <ac:picMkLst>
            <pc:docMk/>
            <pc:sldMk cId="3056344122" sldId="273"/>
            <ac:picMk id="8" creationId="{2DD69AB6-2ACB-417A-BBEE-3568673D25AB}"/>
          </ac:picMkLst>
        </pc:picChg>
        <pc:picChg chg="mod">
          <ac:chgData name="Sergio Ricardo" userId="2f69a070c139e6f9" providerId="LiveId" clId="{3470C9EB-6E82-4584-A838-DB31BD402C9D}" dt="2020-07-04T16:36:16.038" v="6568" actId="1076"/>
          <ac:picMkLst>
            <pc:docMk/>
            <pc:sldMk cId="3056344122" sldId="273"/>
            <ac:picMk id="9" creationId="{F9A35194-A547-4876-A530-9E9E622ED28C}"/>
          </ac:picMkLst>
        </pc:picChg>
        <pc:picChg chg="add del mod">
          <ac:chgData name="Sergio Ricardo" userId="2f69a070c139e6f9" providerId="LiveId" clId="{3470C9EB-6E82-4584-A838-DB31BD402C9D}" dt="2020-07-04T14:13:13.979" v="4843" actId="478"/>
          <ac:picMkLst>
            <pc:docMk/>
            <pc:sldMk cId="3056344122" sldId="273"/>
            <ac:picMk id="13" creationId="{CBB4387C-0A7A-4166-AC33-3D885B814006}"/>
          </ac:picMkLst>
        </pc:picChg>
        <pc:picChg chg="add del mod">
          <ac:chgData name="Sergio Ricardo" userId="2f69a070c139e6f9" providerId="LiveId" clId="{3470C9EB-6E82-4584-A838-DB31BD402C9D}" dt="2020-07-04T14:13:13.979" v="4843" actId="478"/>
          <ac:picMkLst>
            <pc:docMk/>
            <pc:sldMk cId="3056344122" sldId="273"/>
            <ac:picMk id="14" creationId="{B4A32837-E48D-4DA6-A24A-0C9586547145}"/>
          </ac:picMkLst>
        </pc:picChg>
        <pc:picChg chg="add del mod">
          <ac:chgData name="Sergio Ricardo" userId="2f69a070c139e6f9" providerId="LiveId" clId="{3470C9EB-6E82-4584-A838-DB31BD402C9D}" dt="2020-07-04T14:13:13.979" v="4843" actId="478"/>
          <ac:picMkLst>
            <pc:docMk/>
            <pc:sldMk cId="3056344122" sldId="273"/>
            <ac:picMk id="15" creationId="{200CE151-E18F-4AC4-B461-EC90BEA2CBF6}"/>
          </ac:picMkLst>
        </pc:picChg>
      </pc:sldChg>
      <pc:sldChg chg="addSp delSp modSp add del mod">
        <pc:chgData name="Sergio Ricardo" userId="2f69a070c139e6f9" providerId="LiveId" clId="{3470C9EB-6E82-4584-A838-DB31BD402C9D}" dt="2020-07-04T14:55:53.627" v="6360" actId="47"/>
        <pc:sldMkLst>
          <pc:docMk/>
          <pc:sldMk cId="3260136666" sldId="274"/>
        </pc:sldMkLst>
        <pc:spChg chg="mod">
          <ac:chgData name="Sergio Ricardo" userId="2f69a070c139e6f9" providerId="LiveId" clId="{3470C9EB-6E82-4584-A838-DB31BD402C9D}" dt="2020-06-29T01:00:50.528" v="1007" actId="403"/>
          <ac:spMkLst>
            <pc:docMk/>
            <pc:sldMk cId="3260136666" sldId="274"/>
            <ac:spMk id="3" creationId="{C9B013BE-8732-4425-80F3-6EC12CFC90B3}"/>
          </ac:spMkLst>
        </pc:spChg>
        <pc:spChg chg="del mod">
          <ac:chgData name="Sergio Ricardo" userId="2f69a070c139e6f9" providerId="LiveId" clId="{3470C9EB-6E82-4584-A838-DB31BD402C9D}" dt="2020-06-27T20:28:43.087" v="78" actId="478"/>
          <ac:spMkLst>
            <pc:docMk/>
            <pc:sldMk cId="3260136666" sldId="274"/>
            <ac:spMk id="4" creationId="{5FFB7595-6FCA-4EBA-AA25-51BAFDE34BDC}"/>
          </ac:spMkLst>
        </pc:spChg>
        <pc:spChg chg="add del mod">
          <ac:chgData name="Sergio Ricardo" userId="2f69a070c139e6f9" providerId="LiveId" clId="{3470C9EB-6E82-4584-A838-DB31BD402C9D}" dt="2020-06-27T20:31:27.597" v="93" actId="478"/>
          <ac:spMkLst>
            <pc:docMk/>
            <pc:sldMk cId="3260136666" sldId="274"/>
            <ac:spMk id="5" creationId="{575E52D1-3868-43B0-B9CA-39C3795C9B7C}"/>
          </ac:spMkLst>
        </pc:spChg>
        <pc:spChg chg="add mod">
          <ac:chgData name="Sergio Ricardo" userId="2f69a070c139e6f9" providerId="LiveId" clId="{3470C9EB-6E82-4584-A838-DB31BD402C9D}" dt="2020-06-29T01:03:53.539" v="1113" actId="1076"/>
          <ac:spMkLst>
            <pc:docMk/>
            <pc:sldMk cId="3260136666" sldId="274"/>
            <ac:spMk id="6" creationId="{CD5C5B22-9B48-4FBB-ACDB-A04FF4202474}"/>
          </ac:spMkLst>
        </pc:spChg>
        <pc:spChg chg="add del mod">
          <ac:chgData name="Sergio Ricardo" userId="2f69a070c139e6f9" providerId="LiveId" clId="{3470C9EB-6E82-4584-A838-DB31BD402C9D}" dt="2020-06-29T00:58:20.990" v="850" actId="478"/>
          <ac:spMkLst>
            <pc:docMk/>
            <pc:sldMk cId="3260136666" sldId="274"/>
            <ac:spMk id="10" creationId="{C0448A1A-1362-4785-8B47-C6CC4AFF25FA}"/>
          </ac:spMkLst>
        </pc:spChg>
        <pc:spChg chg="add del mod">
          <ac:chgData name="Sergio Ricardo" userId="2f69a070c139e6f9" providerId="LiveId" clId="{3470C9EB-6E82-4584-A838-DB31BD402C9D}" dt="2020-06-29T00:58:20.990" v="850" actId="478"/>
          <ac:spMkLst>
            <pc:docMk/>
            <pc:sldMk cId="3260136666" sldId="274"/>
            <ac:spMk id="11" creationId="{41FE7324-7F56-46F4-8518-3491314DE524}"/>
          </ac:spMkLst>
        </pc:spChg>
        <pc:spChg chg="add del mod">
          <ac:chgData name="Sergio Ricardo" userId="2f69a070c139e6f9" providerId="LiveId" clId="{3470C9EB-6E82-4584-A838-DB31BD402C9D}" dt="2020-06-29T00:58:20.990" v="850" actId="478"/>
          <ac:spMkLst>
            <pc:docMk/>
            <pc:sldMk cId="3260136666" sldId="274"/>
            <ac:spMk id="12" creationId="{A5963DA2-C8B2-446C-BA15-121C0A002C65}"/>
          </ac:spMkLst>
        </pc:spChg>
        <pc:picChg chg="add del mod">
          <ac:chgData name="Sergio Ricardo" userId="2f69a070c139e6f9" providerId="LiveId" clId="{3470C9EB-6E82-4584-A838-DB31BD402C9D}" dt="2020-06-29T00:58:20.990" v="850" actId="478"/>
          <ac:picMkLst>
            <pc:docMk/>
            <pc:sldMk cId="3260136666" sldId="274"/>
            <ac:picMk id="5" creationId="{8394E81B-1F16-487A-B4CB-FD9B908D356A}"/>
          </ac:picMkLst>
        </pc:picChg>
        <pc:picChg chg="add del mod">
          <ac:chgData name="Sergio Ricardo" userId="2f69a070c139e6f9" providerId="LiveId" clId="{3470C9EB-6E82-4584-A838-DB31BD402C9D}" dt="2020-06-29T00:58:20.990" v="850" actId="478"/>
          <ac:picMkLst>
            <pc:docMk/>
            <pc:sldMk cId="3260136666" sldId="274"/>
            <ac:picMk id="7" creationId="{C247E936-9AC2-4977-855F-2C516D82DBED}"/>
          </ac:picMkLst>
        </pc:picChg>
        <pc:picChg chg="add del mod">
          <ac:chgData name="Sergio Ricardo" userId="2f69a070c139e6f9" providerId="LiveId" clId="{3470C9EB-6E82-4584-A838-DB31BD402C9D}" dt="2020-06-29T00:58:20.990" v="850" actId="478"/>
          <ac:picMkLst>
            <pc:docMk/>
            <pc:sldMk cId="3260136666" sldId="274"/>
            <ac:picMk id="8" creationId="{F3F0CADE-BA8B-4FAE-9144-48F14F60DDEE}"/>
          </ac:picMkLst>
        </pc:picChg>
        <pc:picChg chg="add del">
          <ac:chgData name="Sergio Ricardo" userId="2f69a070c139e6f9" providerId="LiveId" clId="{3470C9EB-6E82-4584-A838-DB31BD402C9D}" dt="2020-06-27T20:28:40.492" v="77" actId="478"/>
          <ac:picMkLst>
            <pc:docMk/>
            <pc:sldMk cId="3260136666" sldId="274"/>
            <ac:picMk id="9" creationId="{F9A35194-A547-4876-A530-9E9E622ED28C}"/>
          </ac:picMkLst>
        </pc:picChg>
      </pc:sldChg>
      <pc:sldChg chg="addSp delSp modSp mod">
        <pc:chgData name="Sergio Ricardo" userId="2f69a070c139e6f9" providerId="LiveId" clId="{3470C9EB-6E82-4584-A838-DB31BD402C9D}" dt="2020-07-04T20:12:48.200" v="6747" actId="20577"/>
        <pc:sldMkLst>
          <pc:docMk/>
          <pc:sldMk cId="72851797" sldId="275"/>
        </pc:sldMkLst>
        <pc:spChg chg="add mod">
          <ac:chgData name="Sergio Ricardo" userId="2f69a070c139e6f9" providerId="LiveId" clId="{3470C9EB-6E82-4584-A838-DB31BD402C9D}" dt="2020-07-04T18:30:01.641" v="6598" actId="113"/>
          <ac:spMkLst>
            <pc:docMk/>
            <pc:sldMk cId="72851797" sldId="275"/>
            <ac:spMk id="2" creationId="{7C9B980E-C718-42F4-815A-C4FC7A01FF7C}"/>
          </ac:spMkLst>
        </pc:spChg>
        <pc:spChg chg="mod">
          <ac:chgData name="Sergio Ricardo" userId="2f69a070c139e6f9" providerId="LiveId" clId="{3470C9EB-6E82-4584-A838-DB31BD402C9D}" dt="2020-07-04T20:12:48.200" v="6747" actId="20577"/>
          <ac:spMkLst>
            <pc:docMk/>
            <pc:sldMk cId="72851797" sldId="275"/>
            <ac:spMk id="3" creationId="{B37909FD-A3BE-41C8-B667-5DB723F627AA}"/>
          </ac:spMkLst>
        </pc:spChg>
        <pc:spChg chg="del mod">
          <ac:chgData name="Sergio Ricardo" userId="2f69a070c139e6f9" providerId="LiveId" clId="{3470C9EB-6E82-4584-A838-DB31BD402C9D}" dt="2020-06-27T20:27:54.486" v="67" actId="478"/>
          <ac:spMkLst>
            <pc:docMk/>
            <pc:sldMk cId="72851797" sldId="275"/>
            <ac:spMk id="4" creationId="{05D3A09B-F393-4073-8EDD-4640A53CE149}"/>
          </ac:spMkLst>
        </pc:spChg>
      </pc:sldChg>
      <pc:sldChg chg="modSp mod">
        <pc:chgData name="Sergio Ricardo" userId="2f69a070c139e6f9" providerId="LiveId" clId="{3470C9EB-6E82-4584-A838-DB31BD402C9D}" dt="2020-07-08T22:17:44.342" v="7121" actId="6549"/>
        <pc:sldMkLst>
          <pc:docMk/>
          <pc:sldMk cId="56813907" sldId="276"/>
        </pc:sldMkLst>
        <pc:spChg chg="mod">
          <ac:chgData name="Sergio Ricardo" userId="2f69a070c139e6f9" providerId="LiveId" clId="{3470C9EB-6E82-4584-A838-DB31BD402C9D}" dt="2020-07-08T22:17:44.342" v="7121" actId="6549"/>
          <ac:spMkLst>
            <pc:docMk/>
            <pc:sldMk cId="56813907" sldId="276"/>
            <ac:spMk id="3" creationId="{AF74006E-2D57-4CE2-84D6-49B8E614FD69}"/>
          </ac:spMkLst>
        </pc:spChg>
      </pc:sldChg>
      <pc:sldChg chg="modSp mod ord">
        <pc:chgData name="Sergio Ricardo" userId="2f69a070c139e6f9" providerId="LiveId" clId="{3470C9EB-6E82-4584-A838-DB31BD402C9D}" dt="2020-07-08T22:16:20.979" v="7120" actId="20577"/>
        <pc:sldMkLst>
          <pc:docMk/>
          <pc:sldMk cId="2954280241" sldId="277"/>
        </pc:sldMkLst>
        <pc:spChg chg="mod">
          <ac:chgData name="Sergio Ricardo" userId="2f69a070c139e6f9" providerId="LiveId" clId="{3470C9EB-6E82-4584-A838-DB31BD402C9D}" dt="2020-07-08T22:16:20.979" v="7120" actId="20577"/>
          <ac:spMkLst>
            <pc:docMk/>
            <pc:sldMk cId="2954280241" sldId="277"/>
            <ac:spMk id="3" creationId="{D4661874-7EF4-465F-A024-FC74D104EA51}"/>
          </ac:spMkLst>
        </pc:spChg>
      </pc:sldChg>
      <pc:sldChg chg="addSp delSp modSp mod">
        <pc:chgData name="Sergio Ricardo" userId="2f69a070c139e6f9" providerId="LiveId" clId="{3470C9EB-6E82-4584-A838-DB31BD402C9D}" dt="2020-06-27T20:39:30.884" v="141" actId="14100"/>
        <pc:sldMkLst>
          <pc:docMk/>
          <pc:sldMk cId="3676707217" sldId="278"/>
        </pc:sldMkLst>
        <pc:picChg chg="del">
          <ac:chgData name="Sergio Ricardo" userId="2f69a070c139e6f9" providerId="LiveId" clId="{3470C9EB-6E82-4584-A838-DB31BD402C9D}" dt="2020-06-27T20:35:52.439" v="121" actId="478"/>
          <ac:picMkLst>
            <pc:docMk/>
            <pc:sldMk cId="3676707217" sldId="278"/>
            <ac:picMk id="4" creationId="{E07F07DA-DB16-44C1-8645-E174A4DB6955}"/>
          </ac:picMkLst>
        </pc:picChg>
        <pc:picChg chg="add del mod">
          <ac:chgData name="Sergio Ricardo" userId="2f69a070c139e6f9" providerId="LiveId" clId="{3470C9EB-6E82-4584-A838-DB31BD402C9D}" dt="2020-06-27T20:37:40.798" v="128" actId="478"/>
          <ac:picMkLst>
            <pc:docMk/>
            <pc:sldMk cId="3676707217" sldId="278"/>
            <ac:picMk id="7" creationId="{A56C9707-1FDD-4775-A69C-63F1F2B36D25}"/>
          </ac:picMkLst>
        </pc:picChg>
        <pc:picChg chg="add del mod">
          <ac:chgData name="Sergio Ricardo" userId="2f69a070c139e6f9" providerId="LiveId" clId="{3470C9EB-6E82-4584-A838-DB31BD402C9D}" dt="2020-06-27T20:38:19.902" v="134" actId="478"/>
          <ac:picMkLst>
            <pc:docMk/>
            <pc:sldMk cId="3676707217" sldId="278"/>
            <ac:picMk id="8" creationId="{D8534BA8-05BD-4721-8801-23B839FAF3CF}"/>
          </ac:picMkLst>
        </pc:picChg>
        <pc:picChg chg="add del">
          <ac:chgData name="Sergio Ricardo" userId="2f69a070c139e6f9" providerId="LiveId" clId="{3470C9EB-6E82-4584-A838-DB31BD402C9D}" dt="2020-06-27T20:38:54.365" v="136" actId="478"/>
          <ac:picMkLst>
            <pc:docMk/>
            <pc:sldMk cId="3676707217" sldId="278"/>
            <ac:picMk id="9" creationId="{D00AA3BE-745C-436F-9474-86D7DCFCDC2E}"/>
          </ac:picMkLst>
        </pc:picChg>
        <pc:picChg chg="add mod">
          <ac:chgData name="Sergio Ricardo" userId="2f69a070c139e6f9" providerId="LiveId" clId="{3470C9EB-6E82-4584-A838-DB31BD402C9D}" dt="2020-06-27T20:39:30.884" v="141" actId="14100"/>
          <ac:picMkLst>
            <pc:docMk/>
            <pc:sldMk cId="3676707217" sldId="278"/>
            <ac:picMk id="10" creationId="{2706A7AD-0C65-4BA3-874C-A0473E640C00}"/>
          </ac:picMkLst>
        </pc:picChg>
      </pc:sldChg>
      <pc:sldChg chg="delSp modSp add del mod">
        <pc:chgData name="Sergio Ricardo" userId="2f69a070c139e6f9" providerId="LiveId" clId="{3470C9EB-6E82-4584-A838-DB31BD402C9D}" dt="2020-07-04T14:55:56.366" v="6361" actId="47"/>
        <pc:sldMkLst>
          <pc:docMk/>
          <pc:sldMk cId="2628144568" sldId="279"/>
        </pc:sldMkLst>
        <pc:spChg chg="mod">
          <ac:chgData name="Sergio Ricardo" userId="2f69a070c139e6f9" providerId="LiveId" clId="{3470C9EB-6E82-4584-A838-DB31BD402C9D}" dt="2020-06-29T01:01:08.047" v="1009" actId="20577"/>
          <ac:spMkLst>
            <pc:docMk/>
            <pc:sldMk cId="2628144568" sldId="279"/>
            <ac:spMk id="3" creationId="{C9B013BE-8732-4425-80F3-6EC12CFC90B3}"/>
          </ac:spMkLst>
        </pc:spChg>
        <pc:spChg chg="del">
          <ac:chgData name="Sergio Ricardo" userId="2f69a070c139e6f9" providerId="LiveId" clId="{3470C9EB-6E82-4584-A838-DB31BD402C9D}" dt="2020-06-29T01:01:22.298" v="1010" actId="478"/>
          <ac:spMkLst>
            <pc:docMk/>
            <pc:sldMk cId="2628144568" sldId="279"/>
            <ac:spMk id="6" creationId="{CD5C5B22-9B48-4FBB-ACDB-A04FF4202474}"/>
          </ac:spMkLst>
        </pc:spChg>
        <pc:spChg chg="mod">
          <ac:chgData name="Sergio Ricardo" userId="2f69a070c139e6f9" providerId="LiveId" clId="{3470C9EB-6E82-4584-A838-DB31BD402C9D}" dt="2020-06-29T01:03:07.626" v="1107" actId="1035"/>
          <ac:spMkLst>
            <pc:docMk/>
            <pc:sldMk cId="2628144568" sldId="279"/>
            <ac:spMk id="10" creationId="{C0448A1A-1362-4785-8B47-C6CC4AFF25FA}"/>
          </ac:spMkLst>
        </pc:spChg>
        <pc:spChg chg="mod">
          <ac:chgData name="Sergio Ricardo" userId="2f69a070c139e6f9" providerId="LiveId" clId="{3470C9EB-6E82-4584-A838-DB31BD402C9D}" dt="2020-06-29T01:03:07.626" v="1107" actId="1035"/>
          <ac:spMkLst>
            <pc:docMk/>
            <pc:sldMk cId="2628144568" sldId="279"/>
            <ac:spMk id="11" creationId="{41FE7324-7F56-46F4-8518-3491314DE524}"/>
          </ac:spMkLst>
        </pc:spChg>
        <pc:spChg chg="mod">
          <ac:chgData name="Sergio Ricardo" userId="2f69a070c139e6f9" providerId="LiveId" clId="{3470C9EB-6E82-4584-A838-DB31BD402C9D}" dt="2020-06-29T01:03:07.626" v="1107" actId="1035"/>
          <ac:spMkLst>
            <pc:docMk/>
            <pc:sldMk cId="2628144568" sldId="279"/>
            <ac:spMk id="12" creationId="{A5963DA2-C8B2-446C-BA15-121C0A002C65}"/>
          </ac:spMkLst>
        </pc:spChg>
        <pc:picChg chg="mod">
          <ac:chgData name="Sergio Ricardo" userId="2f69a070c139e6f9" providerId="LiveId" clId="{3470C9EB-6E82-4584-A838-DB31BD402C9D}" dt="2020-06-29T01:03:15.998" v="1108" actId="14100"/>
          <ac:picMkLst>
            <pc:docMk/>
            <pc:sldMk cId="2628144568" sldId="279"/>
            <ac:picMk id="5" creationId="{8394E81B-1F16-487A-B4CB-FD9B908D356A}"/>
          </ac:picMkLst>
        </pc:picChg>
        <pc:picChg chg="mod">
          <ac:chgData name="Sergio Ricardo" userId="2f69a070c139e6f9" providerId="LiveId" clId="{3470C9EB-6E82-4584-A838-DB31BD402C9D}" dt="2020-06-29T01:03:33.718" v="1111" actId="14100"/>
          <ac:picMkLst>
            <pc:docMk/>
            <pc:sldMk cId="2628144568" sldId="279"/>
            <ac:picMk id="7" creationId="{C247E936-9AC2-4977-855F-2C516D82DBED}"/>
          </ac:picMkLst>
        </pc:picChg>
        <pc:picChg chg="mod">
          <ac:chgData name="Sergio Ricardo" userId="2f69a070c139e6f9" providerId="LiveId" clId="{3470C9EB-6E82-4584-A838-DB31BD402C9D}" dt="2020-06-29T01:03:37.926" v="1112" actId="14100"/>
          <ac:picMkLst>
            <pc:docMk/>
            <pc:sldMk cId="2628144568" sldId="279"/>
            <ac:picMk id="8" creationId="{F3F0CADE-BA8B-4FAE-9144-48F14F60DDEE}"/>
          </ac:picMkLst>
        </pc:picChg>
        <pc:picChg chg="mod">
          <ac:chgData name="Sergio Ricardo" userId="2f69a070c139e6f9" providerId="LiveId" clId="{3470C9EB-6E82-4584-A838-DB31BD402C9D}" dt="2020-06-29T01:02:31.401" v="1096" actId="1036"/>
          <ac:picMkLst>
            <pc:docMk/>
            <pc:sldMk cId="2628144568" sldId="279"/>
            <ac:picMk id="9" creationId="{F9A35194-A547-4876-A530-9E9E622ED28C}"/>
          </ac:picMkLst>
        </pc:picChg>
      </pc:sldChg>
      <pc:sldChg chg="modSp add mod">
        <pc:chgData name="Sergio Ricardo" userId="2f69a070c139e6f9" providerId="LiveId" clId="{3470C9EB-6E82-4584-A838-DB31BD402C9D}" dt="2020-07-08T22:24:10.253" v="7174" actId="3062"/>
        <pc:sldMkLst>
          <pc:docMk/>
          <pc:sldMk cId="2652174679" sldId="279"/>
        </pc:sldMkLst>
        <pc:spChg chg="mod">
          <ac:chgData name="Sergio Ricardo" userId="2f69a070c139e6f9" providerId="LiveId" clId="{3470C9EB-6E82-4584-A838-DB31BD402C9D}" dt="2020-07-08T22:24:10.253" v="7174" actId="3062"/>
          <ac:spMkLst>
            <pc:docMk/>
            <pc:sldMk cId="2652174679" sldId="279"/>
            <ac:spMk id="3" creationId="{AF74006E-2D57-4CE2-84D6-49B8E614FD69}"/>
          </ac:spMkLst>
        </pc:spChg>
        <pc:picChg chg="mod">
          <ac:chgData name="Sergio Ricardo" userId="2f69a070c139e6f9" providerId="LiveId" clId="{3470C9EB-6E82-4584-A838-DB31BD402C9D}" dt="2020-07-08T22:18:29.517" v="7150" actId="29295"/>
          <ac:picMkLst>
            <pc:docMk/>
            <pc:sldMk cId="2652174679" sldId="279"/>
            <ac:picMk id="9" creationId="{F9A35194-A547-4876-A530-9E9E622ED28C}"/>
          </ac:picMkLst>
        </pc:picChg>
      </pc:sldChg>
      <pc:sldChg chg="modSp add del mod">
        <pc:chgData name="Sergio Ricardo" userId="2f69a070c139e6f9" providerId="LiveId" clId="{3470C9EB-6E82-4584-A838-DB31BD402C9D}" dt="2020-07-04T00:44:20.668" v="2226" actId="47"/>
        <pc:sldMkLst>
          <pc:docMk/>
          <pc:sldMk cId="1572713154" sldId="280"/>
        </pc:sldMkLst>
        <pc:spChg chg="mod">
          <ac:chgData name="Sergio Ricardo" userId="2f69a070c139e6f9" providerId="LiveId" clId="{3470C9EB-6E82-4584-A838-DB31BD402C9D}" dt="2020-07-04T00:36:00.348" v="2114" actId="6549"/>
          <ac:spMkLst>
            <pc:docMk/>
            <pc:sldMk cId="1572713154" sldId="280"/>
            <ac:spMk id="3" creationId="{8F50758E-1AD2-41C8-99B1-ACF8D96DA567}"/>
          </ac:spMkLst>
        </pc:spChg>
      </pc:sldChg>
      <pc:sldChg chg="add del">
        <pc:chgData name="Sergio Ricardo" userId="2f69a070c139e6f9" providerId="LiveId" clId="{3470C9EB-6E82-4584-A838-DB31BD402C9D}" dt="2020-06-29T01:08:13.242" v="1122" actId="47"/>
        <pc:sldMkLst>
          <pc:docMk/>
          <pc:sldMk cId="2339157207" sldId="280"/>
        </pc:sldMkLst>
      </pc:sldChg>
    </pc:docChg>
  </pc:docChgLst>
  <pc:docChgLst>
    <pc:chgData name="Sergio Ricardo" userId="2f69a070c139e6f9" providerId="LiveId" clId="{17E8CC62-9D0E-4D1B-A4D6-E79E44D7A7D3}"/>
    <pc:docChg chg="undo custSel addSld delSld modSld sldOrd">
      <pc:chgData name="Sergio Ricardo" userId="2f69a070c139e6f9" providerId="LiveId" clId="{17E8CC62-9D0E-4D1B-A4D6-E79E44D7A7D3}" dt="2020-07-15T00:20:54.310" v="2013" actId="1076"/>
      <pc:docMkLst>
        <pc:docMk/>
      </pc:docMkLst>
      <pc:sldChg chg="modSp mod">
        <pc:chgData name="Sergio Ricardo" userId="2f69a070c139e6f9" providerId="LiveId" clId="{17E8CC62-9D0E-4D1B-A4D6-E79E44D7A7D3}" dt="2020-07-15T00:04:37.777" v="1945" actId="20577"/>
        <pc:sldMkLst>
          <pc:docMk/>
          <pc:sldMk cId="2287309267" sldId="256"/>
        </pc:sldMkLst>
        <pc:spChg chg="mod">
          <ac:chgData name="Sergio Ricardo" userId="2f69a070c139e6f9" providerId="LiveId" clId="{17E8CC62-9D0E-4D1B-A4D6-E79E44D7A7D3}" dt="2020-07-15T00:04:37.777" v="1945" actId="20577"/>
          <ac:spMkLst>
            <pc:docMk/>
            <pc:sldMk cId="2287309267" sldId="256"/>
            <ac:spMk id="7" creationId="{619EAE03-4BC5-4FF8-8719-913BF58C863F}"/>
          </ac:spMkLst>
        </pc:spChg>
      </pc:sldChg>
      <pc:sldChg chg="modSp mod">
        <pc:chgData name="Sergio Ricardo" userId="2f69a070c139e6f9" providerId="LiveId" clId="{17E8CC62-9D0E-4D1B-A4D6-E79E44D7A7D3}" dt="2020-07-11T13:21:12.761" v="757" actId="255"/>
        <pc:sldMkLst>
          <pc:docMk/>
          <pc:sldMk cId="2151566839" sldId="257"/>
        </pc:sldMkLst>
        <pc:spChg chg="mod">
          <ac:chgData name="Sergio Ricardo" userId="2f69a070c139e6f9" providerId="LiveId" clId="{17E8CC62-9D0E-4D1B-A4D6-E79E44D7A7D3}" dt="2020-07-11T13:21:12.761" v="757" actId="255"/>
          <ac:spMkLst>
            <pc:docMk/>
            <pc:sldMk cId="2151566839" sldId="257"/>
            <ac:spMk id="4" creationId="{CBB6807C-5C8C-4A7D-916A-E555C0AD05ED}"/>
          </ac:spMkLst>
        </pc:spChg>
      </pc:sldChg>
      <pc:sldChg chg="modSp mod">
        <pc:chgData name="Sergio Ricardo" userId="2f69a070c139e6f9" providerId="LiveId" clId="{17E8CC62-9D0E-4D1B-A4D6-E79E44D7A7D3}" dt="2020-07-11T13:21:41.308" v="762" actId="1076"/>
        <pc:sldMkLst>
          <pc:docMk/>
          <pc:sldMk cId="2940276589" sldId="258"/>
        </pc:sldMkLst>
        <pc:spChg chg="mod">
          <ac:chgData name="Sergio Ricardo" userId="2f69a070c139e6f9" providerId="LiveId" clId="{17E8CC62-9D0E-4D1B-A4D6-E79E44D7A7D3}" dt="2020-07-11T13:21:41.308" v="762" actId="1076"/>
          <ac:spMkLst>
            <pc:docMk/>
            <pc:sldMk cId="2940276589" sldId="258"/>
            <ac:spMk id="4" creationId="{385A2AA2-274F-4E21-B0DB-105900DA710D}"/>
          </ac:spMkLst>
        </pc:spChg>
      </pc:sldChg>
      <pc:sldChg chg="modSp mod">
        <pc:chgData name="Sergio Ricardo" userId="2f69a070c139e6f9" providerId="LiveId" clId="{17E8CC62-9D0E-4D1B-A4D6-E79E44D7A7D3}" dt="2020-07-11T17:06:33.017" v="1429" actId="20577"/>
        <pc:sldMkLst>
          <pc:docMk/>
          <pc:sldMk cId="1585711119" sldId="259"/>
        </pc:sldMkLst>
        <pc:spChg chg="mod">
          <ac:chgData name="Sergio Ricardo" userId="2f69a070c139e6f9" providerId="LiveId" clId="{17E8CC62-9D0E-4D1B-A4D6-E79E44D7A7D3}" dt="2020-07-11T17:06:33.017" v="1429" actId="20577"/>
          <ac:spMkLst>
            <pc:docMk/>
            <pc:sldMk cId="1585711119" sldId="259"/>
            <ac:spMk id="4" creationId="{B605229C-B300-4AA5-B26B-1307092BC5C5}"/>
          </ac:spMkLst>
        </pc:spChg>
      </pc:sldChg>
      <pc:sldChg chg="modSp mod">
        <pc:chgData name="Sergio Ricardo" userId="2f69a070c139e6f9" providerId="LiveId" clId="{17E8CC62-9D0E-4D1B-A4D6-E79E44D7A7D3}" dt="2020-07-11T13:22:30.807" v="766" actId="2711"/>
        <pc:sldMkLst>
          <pc:docMk/>
          <pc:sldMk cId="2028068577" sldId="260"/>
        </pc:sldMkLst>
        <pc:spChg chg="mod">
          <ac:chgData name="Sergio Ricardo" userId="2f69a070c139e6f9" providerId="LiveId" clId="{17E8CC62-9D0E-4D1B-A4D6-E79E44D7A7D3}" dt="2020-07-11T13:22:30.807" v="766" actId="2711"/>
          <ac:spMkLst>
            <pc:docMk/>
            <pc:sldMk cId="2028068577" sldId="260"/>
            <ac:spMk id="3" creationId="{8F50758E-1AD2-41C8-99B1-ACF8D96DA567}"/>
          </ac:spMkLst>
        </pc:spChg>
      </pc:sldChg>
      <pc:sldChg chg="modSp mod">
        <pc:chgData name="Sergio Ricardo" userId="2f69a070c139e6f9" providerId="LiveId" clId="{17E8CC62-9D0E-4D1B-A4D6-E79E44D7A7D3}" dt="2020-07-11T19:35:38.547" v="1832" actId="20577"/>
        <pc:sldMkLst>
          <pc:docMk/>
          <pc:sldMk cId="551597066" sldId="261"/>
        </pc:sldMkLst>
        <pc:spChg chg="mod">
          <ac:chgData name="Sergio Ricardo" userId="2f69a070c139e6f9" providerId="LiveId" clId="{17E8CC62-9D0E-4D1B-A4D6-E79E44D7A7D3}" dt="2020-07-11T19:35:38.547" v="1832" actId="20577"/>
          <ac:spMkLst>
            <pc:docMk/>
            <pc:sldMk cId="551597066" sldId="261"/>
            <ac:spMk id="4" creationId="{05DA1103-DBB7-4347-85C4-916A09E50B0E}"/>
          </ac:spMkLst>
        </pc:spChg>
      </pc:sldChg>
      <pc:sldChg chg="modSp mod">
        <pc:chgData name="Sergio Ricardo" userId="2f69a070c139e6f9" providerId="LiveId" clId="{17E8CC62-9D0E-4D1B-A4D6-E79E44D7A7D3}" dt="2020-07-11T13:23:02.367" v="769" actId="255"/>
        <pc:sldMkLst>
          <pc:docMk/>
          <pc:sldMk cId="2396885843" sldId="263"/>
        </pc:sldMkLst>
        <pc:spChg chg="mod">
          <ac:chgData name="Sergio Ricardo" userId="2f69a070c139e6f9" providerId="LiveId" clId="{17E8CC62-9D0E-4D1B-A4D6-E79E44D7A7D3}" dt="2020-07-11T13:23:02.367" v="769" actId="255"/>
          <ac:spMkLst>
            <pc:docMk/>
            <pc:sldMk cId="2396885843" sldId="263"/>
            <ac:spMk id="3" creationId="{5A3A141C-0D28-4073-9CEA-B8F559560D79}"/>
          </ac:spMkLst>
        </pc:spChg>
      </pc:sldChg>
      <pc:sldChg chg="modSp mod">
        <pc:chgData name="Sergio Ricardo" userId="2f69a070c139e6f9" providerId="LiveId" clId="{17E8CC62-9D0E-4D1B-A4D6-E79E44D7A7D3}" dt="2020-07-11T17:11:58.161" v="1457" actId="948"/>
        <pc:sldMkLst>
          <pc:docMk/>
          <pc:sldMk cId="4232455368" sldId="264"/>
        </pc:sldMkLst>
        <pc:spChg chg="mod">
          <ac:chgData name="Sergio Ricardo" userId="2f69a070c139e6f9" providerId="LiveId" clId="{17E8CC62-9D0E-4D1B-A4D6-E79E44D7A7D3}" dt="2020-07-11T17:11:58.161" v="1457" actId="948"/>
          <ac:spMkLst>
            <pc:docMk/>
            <pc:sldMk cId="4232455368" sldId="264"/>
            <ac:spMk id="2" creationId="{AA0905D9-FDC7-4299-B1EA-CAFA18E99BCE}"/>
          </ac:spMkLst>
        </pc:spChg>
        <pc:spChg chg="mod">
          <ac:chgData name="Sergio Ricardo" userId="2f69a070c139e6f9" providerId="LiveId" clId="{17E8CC62-9D0E-4D1B-A4D6-E79E44D7A7D3}" dt="2020-07-11T13:24:23.120" v="778" actId="2711"/>
          <ac:spMkLst>
            <pc:docMk/>
            <pc:sldMk cId="4232455368" sldId="264"/>
            <ac:spMk id="3" creationId="{19E06B6D-1E40-4846-9C2E-D0435481E219}"/>
          </ac:spMkLst>
        </pc:spChg>
      </pc:sldChg>
      <pc:sldChg chg="modSp mod">
        <pc:chgData name="Sergio Ricardo" userId="2f69a070c139e6f9" providerId="LiveId" clId="{17E8CC62-9D0E-4D1B-A4D6-E79E44D7A7D3}" dt="2020-07-15T00:10:43.458" v="1947" actId="1076"/>
        <pc:sldMkLst>
          <pc:docMk/>
          <pc:sldMk cId="1980827831" sldId="265"/>
        </pc:sldMkLst>
        <pc:spChg chg="mod">
          <ac:chgData name="Sergio Ricardo" userId="2f69a070c139e6f9" providerId="LiveId" clId="{17E8CC62-9D0E-4D1B-A4D6-E79E44D7A7D3}" dt="2020-07-15T00:10:43.458" v="1947" actId="1076"/>
          <ac:spMkLst>
            <pc:docMk/>
            <pc:sldMk cId="1980827831" sldId="265"/>
            <ac:spMk id="4" creationId="{6041EB8A-905D-461E-94A8-29A1CA1BE3F3}"/>
          </ac:spMkLst>
        </pc:spChg>
      </pc:sldChg>
      <pc:sldChg chg="modSp mod">
        <pc:chgData name="Sergio Ricardo" userId="2f69a070c139e6f9" providerId="LiveId" clId="{17E8CC62-9D0E-4D1B-A4D6-E79E44D7A7D3}" dt="2020-07-11T17:14:15.250" v="1468" actId="255"/>
        <pc:sldMkLst>
          <pc:docMk/>
          <pc:sldMk cId="198988924" sldId="266"/>
        </pc:sldMkLst>
        <pc:spChg chg="mod">
          <ac:chgData name="Sergio Ricardo" userId="2f69a070c139e6f9" providerId="LiveId" clId="{17E8CC62-9D0E-4D1B-A4D6-E79E44D7A7D3}" dt="2020-07-11T17:13:45.656" v="1467" actId="255"/>
          <ac:spMkLst>
            <pc:docMk/>
            <pc:sldMk cId="198988924" sldId="266"/>
            <ac:spMk id="4" creationId="{814AC1DA-FB88-4F13-8CD0-BD089F0349BB}"/>
          </ac:spMkLst>
        </pc:spChg>
        <pc:spChg chg="mod">
          <ac:chgData name="Sergio Ricardo" userId="2f69a070c139e6f9" providerId="LiveId" clId="{17E8CC62-9D0E-4D1B-A4D6-E79E44D7A7D3}" dt="2020-07-11T17:14:15.250" v="1468" actId="255"/>
          <ac:spMkLst>
            <pc:docMk/>
            <pc:sldMk cId="198988924" sldId="266"/>
            <ac:spMk id="6" creationId="{579D0B57-5CA7-458D-8F5B-EA68D4F03A23}"/>
          </ac:spMkLst>
        </pc:spChg>
      </pc:sldChg>
      <pc:sldChg chg="modSp mod">
        <pc:chgData name="Sergio Ricardo" userId="2f69a070c139e6f9" providerId="LiveId" clId="{17E8CC62-9D0E-4D1B-A4D6-E79E44D7A7D3}" dt="2020-07-15T00:18:51.015" v="2006" actId="12"/>
        <pc:sldMkLst>
          <pc:docMk/>
          <pc:sldMk cId="1562169743" sldId="267"/>
        </pc:sldMkLst>
        <pc:spChg chg="mod">
          <ac:chgData name="Sergio Ricardo" userId="2f69a070c139e6f9" providerId="LiveId" clId="{17E8CC62-9D0E-4D1B-A4D6-E79E44D7A7D3}" dt="2020-07-15T00:18:51.015" v="2006" actId="12"/>
          <ac:spMkLst>
            <pc:docMk/>
            <pc:sldMk cId="1562169743" sldId="267"/>
            <ac:spMk id="3" creationId="{A698A378-164C-4332-BC99-DCE4D8C500DD}"/>
          </ac:spMkLst>
        </pc:spChg>
      </pc:sldChg>
      <pc:sldChg chg="modSp mod">
        <pc:chgData name="Sergio Ricardo" userId="2f69a070c139e6f9" providerId="LiveId" clId="{17E8CC62-9D0E-4D1B-A4D6-E79E44D7A7D3}" dt="2020-07-11T13:27:50.824" v="811" actId="2711"/>
        <pc:sldMkLst>
          <pc:docMk/>
          <pc:sldMk cId="4098132519" sldId="268"/>
        </pc:sldMkLst>
        <pc:spChg chg="mod">
          <ac:chgData name="Sergio Ricardo" userId="2f69a070c139e6f9" providerId="LiveId" clId="{17E8CC62-9D0E-4D1B-A4D6-E79E44D7A7D3}" dt="2020-07-11T13:27:50.824" v="811" actId="2711"/>
          <ac:spMkLst>
            <pc:docMk/>
            <pc:sldMk cId="4098132519" sldId="268"/>
            <ac:spMk id="3" creationId="{444BF08C-F7FD-4386-96D7-AD5DBCB41BA8}"/>
          </ac:spMkLst>
        </pc:spChg>
      </pc:sldChg>
      <pc:sldChg chg="modSp mod">
        <pc:chgData name="Sergio Ricardo" userId="2f69a070c139e6f9" providerId="LiveId" clId="{17E8CC62-9D0E-4D1B-A4D6-E79E44D7A7D3}" dt="2020-07-11T17:20:17.645" v="1610" actId="113"/>
        <pc:sldMkLst>
          <pc:docMk/>
          <pc:sldMk cId="4171115829" sldId="269"/>
        </pc:sldMkLst>
        <pc:spChg chg="mod">
          <ac:chgData name="Sergio Ricardo" userId="2f69a070c139e6f9" providerId="LiveId" clId="{17E8CC62-9D0E-4D1B-A4D6-E79E44D7A7D3}" dt="2020-07-11T17:20:17.645" v="1610" actId="113"/>
          <ac:spMkLst>
            <pc:docMk/>
            <pc:sldMk cId="4171115829" sldId="269"/>
            <ac:spMk id="3" creationId="{D507273F-7DEA-4377-B343-1E749052C720}"/>
          </ac:spMkLst>
        </pc:spChg>
        <pc:spChg chg="mod">
          <ac:chgData name="Sergio Ricardo" userId="2f69a070c139e6f9" providerId="LiveId" clId="{17E8CC62-9D0E-4D1B-A4D6-E79E44D7A7D3}" dt="2020-07-11T14:10:36.275" v="1059" actId="1076"/>
          <ac:spMkLst>
            <pc:docMk/>
            <pc:sldMk cId="4171115829" sldId="269"/>
            <ac:spMk id="5" creationId="{D47064E0-DD8A-4BAA-B982-00FF51107277}"/>
          </ac:spMkLst>
        </pc:spChg>
      </pc:sldChg>
      <pc:sldChg chg="modSp mod">
        <pc:chgData name="Sergio Ricardo" userId="2f69a070c139e6f9" providerId="LiveId" clId="{17E8CC62-9D0E-4D1B-A4D6-E79E44D7A7D3}" dt="2020-07-15T00:19:26.296" v="2007" actId="113"/>
        <pc:sldMkLst>
          <pc:docMk/>
          <pc:sldMk cId="3936085584" sldId="270"/>
        </pc:sldMkLst>
        <pc:spChg chg="mod">
          <ac:chgData name="Sergio Ricardo" userId="2f69a070c139e6f9" providerId="LiveId" clId="{17E8CC62-9D0E-4D1B-A4D6-E79E44D7A7D3}" dt="2020-07-15T00:19:26.296" v="2007" actId="113"/>
          <ac:spMkLst>
            <pc:docMk/>
            <pc:sldMk cId="3936085584" sldId="270"/>
            <ac:spMk id="3" creationId="{7AB16400-C738-4951-8883-51233F6C44C5}"/>
          </ac:spMkLst>
        </pc:spChg>
      </pc:sldChg>
      <pc:sldChg chg="addSp delSp modSp mod">
        <pc:chgData name="Sergio Ricardo" userId="2f69a070c139e6f9" providerId="LiveId" clId="{17E8CC62-9D0E-4D1B-A4D6-E79E44D7A7D3}" dt="2020-07-11T17:25:16.504" v="1820" actId="20577"/>
        <pc:sldMkLst>
          <pc:docMk/>
          <pc:sldMk cId="4186555524" sldId="271"/>
        </pc:sldMkLst>
        <pc:spChg chg="mod">
          <ac:chgData name="Sergio Ricardo" userId="2f69a070c139e6f9" providerId="LiveId" clId="{17E8CC62-9D0E-4D1B-A4D6-E79E44D7A7D3}" dt="2020-07-11T16:50:14.682" v="1201" actId="1076"/>
          <ac:spMkLst>
            <pc:docMk/>
            <pc:sldMk cId="4186555524" sldId="271"/>
            <ac:spMk id="2" creationId="{E2C836C4-4271-484C-AE47-84092993E2F4}"/>
          </ac:spMkLst>
        </pc:spChg>
        <pc:spChg chg="del mod">
          <ac:chgData name="Sergio Ricardo" userId="2f69a070c139e6f9" providerId="LiveId" clId="{17E8CC62-9D0E-4D1B-A4D6-E79E44D7A7D3}" dt="2020-07-11T16:49:24.133" v="1192" actId="478"/>
          <ac:spMkLst>
            <pc:docMk/>
            <pc:sldMk cId="4186555524" sldId="271"/>
            <ac:spMk id="3" creationId="{B50BD173-714A-4438-903E-E89DD11A7A6E}"/>
          </ac:spMkLst>
        </pc:spChg>
        <pc:spChg chg="add del mod">
          <ac:chgData name="Sergio Ricardo" userId="2f69a070c139e6f9" providerId="LiveId" clId="{17E8CC62-9D0E-4D1B-A4D6-E79E44D7A7D3}" dt="2020-07-11T16:49:31.088" v="1194"/>
          <ac:spMkLst>
            <pc:docMk/>
            <pc:sldMk cId="4186555524" sldId="271"/>
            <ac:spMk id="4" creationId="{443387A9-6703-4981-B191-110D996D208D}"/>
          </ac:spMkLst>
        </pc:spChg>
        <pc:spChg chg="add mod">
          <ac:chgData name="Sergio Ricardo" userId="2f69a070c139e6f9" providerId="LiveId" clId="{17E8CC62-9D0E-4D1B-A4D6-E79E44D7A7D3}" dt="2020-07-11T17:25:16.504" v="1820" actId="20577"/>
          <ac:spMkLst>
            <pc:docMk/>
            <pc:sldMk cId="4186555524" sldId="271"/>
            <ac:spMk id="6" creationId="{8A695398-0F5B-428C-8643-6F80CCA1A44E}"/>
          </ac:spMkLst>
        </pc:spChg>
      </pc:sldChg>
      <pc:sldChg chg="modSp mod">
        <pc:chgData name="Sergio Ricardo" userId="2f69a070c139e6f9" providerId="LiveId" clId="{17E8CC62-9D0E-4D1B-A4D6-E79E44D7A7D3}" dt="2020-07-11T19:41:35.540" v="1881" actId="6549"/>
        <pc:sldMkLst>
          <pc:docMk/>
          <pc:sldMk cId="189109345" sldId="272"/>
        </pc:sldMkLst>
        <pc:spChg chg="mod">
          <ac:chgData name="Sergio Ricardo" userId="2f69a070c139e6f9" providerId="LiveId" clId="{17E8CC62-9D0E-4D1B-A4D6-E79E44D7A7D3}" dt="2020-07-11T19:41:35.540" v="1881" actId="6549"/>
          <ac:spMkLst>
            <pc:docMk/>
            <pc:sldMk cId="189109345" sldId="272"/>
            <ac:spMk id="3" creationId="{548E3096-4200-4760-ACD4-49C224EEF64B}"/>
          </ac:spMkLst>
        </pc:spChg>
      </pc:sldChg>
      <pc:sldChg chg="modSp mod">
        <pc:chgData name="Sergio Ricardo" userId="2f69a070c139e6f9" providerId="LiveId" clId="{17E8CC62-9D0E-4D1B-A4D6-E79E44D7A7D3}" dt="2020-07-11T13:35:52.412" v="889" actId="1076"/>
        <pc:sldMkLst>
          <pc:docMk/>
          <pc:sldMk cId="3056344122" sldId="273"/>
        </pc:sldMkLst>
        <pc:spChg chg="mod">
          <ac:chgData name="Sergio Ricardo" userId="2f69a070c139e6f9" providerId="LiveId" clId="{17E8CC62-9D0E-4D1B-A4D6-E79E44D7A7D3}" dt="2020-07-11T13:35:42.826" v="888" actId="14100"/>
          <ac:spMkLst>
            <pc:docMk/>
            <pc:sldMk cId="3056344122" sldId="273"/>
            <ac:spMk id="4" creationId="{8CA2108B-5A7D-41C4-BDA2-21E7FB473C83}"/>
          </ac:spMkLst>
        </pc:spChg>
        <pc:spChg chg="mod">
          <ac:chgData name="Sergio Ricardo" userId="2f69a070c139e6f9" providerId="LiveId" clId="{17E8CC62-9D0E-4D1B-A4D6-E79E44D7A7D3}" dt="2020-07-11T13:35:52.412" v="889" actId="1076"/>
          <ac:spMkLst>
            <pc:docMk/>
            <pc:sldMk cId="3056344122" sldId="273"/>
            <ac:spMk id="5" creationId="{F1C84AD4-569D-40F6-BBFA-C2C3FEAF93B5}"/>
          </ac:spMkLst>
        </pc:spChg>
      </pc:sldChg>
      <pc:sldChg chg="modSp mod">
        <pc:chgData name="Sergio Ricardo" userId="2f69a070c139e6f9" providerId="LiveId" clId="{17E8CC62-9D0E-4D1B-A4D6-E79E44D7A7D3}" dt="2020-07-11T13:36:39.162" v="896" actId="1076"/>
        <pc:sldMkLst>
          <pc:docMk/>
          <pc:sldMk cId="72851797" sldId="275"/>
        </pc:sldMkLst>
        <pc:spChg chg="mod">
          <ac:chgData name="Sergio Ricardo" userId="2f69a070c139e6f9" providerId="LiveId" clId="{17E8CC62-9D0E-4D1B-A4D6-E79E44D7A7D3}" dt="2020-07-11T13:36:39.162" v="896" actId="1076"/>
          <ac:spMkLst>
            <pc:docMk/>
            <pc:sldMk cId="72851797" sldId="275"/>
            <ac:spMk id="2" creationId="{7C9B980E-C718-42F4-815A-C4FC7A01FF7C}"/>
          </ac:spMkLst>
        </pc:spChg>
        <pc:spChg chg="mod">
          <ac:chgData name="Sergio Ricardo" userId="2f69a070c139e6f9" providerId="LiveId" clId="{17E8CC62-9D0E-4D1B-A4D6-E79E44D7A7D3}" dt="2020-07-11T13:36:16.577" v="892" actId="255"/>
          <ac:spMkLst>
            <pc:docMk/>
            <pc:sldMk cId="72851797" sldId="275"/>
            <ac:spMk id="3" creationId="{B37909FD-A3BE-41C8-B667-5DB723F627AA}"/>
          </ac:spMkLst>
        </pc:spChg>
      </pc:sldChg>
      <pc:sldChg chg="modSp mod">
        <pc:chgData name="Sergio Ricardo" userId="2f69a070c139e6f9" providerId="LiveId" clId="{17E8CC62-9D0E-4D1B-A4D6-E79E44D7A7D3}" dt="2020-07-11T17:29:50.999" v="1830" actId="6549"/>
        <pc:sldMkLst>
          <pc:docMk/>
          <pc:sldMk cId="56813907" sldId="276"/>
        </pc:sldMkLst>
        <pc:spChg chg="mod">
          <ac:chgData name="Sergio Ricardo" userId="2f69a070c139e6f9" providerId="LiveId" clId="{17E8CC62-9D0E-4D1B-A4D6-E79E44D7A7D3}" dt="2020-07-11T17:29:50.999" v="1830" actId="6549"/>
          <ac:spMkLst>
            <pc:docMk/>
            <pc:sldMk cId="56813907" sldId="276"/>
            <ac:spMk id="3" creationId="{AF74006E-2D57-4CE2-84D6-49B8E614FD69}"/>
          </ac:spMkLst>
        </pc:spChg>
      </pc:sldChg>
      <pc:sldChg chg="modSp mod">
        <pc:chgData name="Sergio Ricardo" userId="2f69a070c139e6f9" providerId="LiveId" clId="{17E8CC62-9D0E-4D1B-A4D6-E79E44D7A7D3}" dt="2020-07-11T17:29:41.053" v="1829" actId="114"/>
        <pc:sldMkLst>
          <pc:docMk/>
          <pc:sldMk cId="2954280241" sldId="277"/>
        </pc:sldMkLst>
        <pc:spChg chg="mod">
          <ac:chgData name="Sergio Ricardo" userId="2f69a070c139e6f9" providerId="LiveId" clId="{17E8CC62-9D0E-4D1B-A4D6-E79E44D7A7D3}" dt="2020-07-11T17:29:41.053" v="1829" actId="114"/>
          <ac:spMkLst>
            <pc:docMk/>
            <pc:sldMk cId="2954280241" sldId="277"/>
            <ac:spMk id="3" creationId="{D4661874-7EF4-465F-A024-FC74D104EA51}"/>
          </ac:spMkLst>
        </pc:spChg>
      </pc:sldChg>
      <pc:sldChg chg="del">
        <pc:chgData name="Sergio Ricardo" userId="2f69a070c139e6f9" providerId="LiveId" clId="{17E8CC62-9D0E-4D1B-A4D6-E79E44D7A7D3}" dt="2020-07-11T13:57:38.457" v="1018" actId="47"/>
        <pc:sldMkLst>
          <pc:docMk/>
          <pc:sldMk cId="2652174679" sldId="279"/>
        </pc:sldMkLst>
      </pc:sldChg>
      <pc:sldChg chg="addSp delSp modSp add del mod">
        <pc:chgData name="Sergio Ricardo" userId="2f69a070c139e6f9" providerId="LiveId" clId="{17E8CC62-9D0E-4D1B-A4D6-E79E44D7A7D3}" dt="2020-07-11T13:06:08.154" v="363" actId="47"/>
        <pc:sldMkLst>
          <pc:docMk/>
          <pc:sldMk cId="781854406" sldId="280"/>
        </pc:sldMkLst>
        <pc:graphicFrameChg chg="add del mod modGraphic">
          <ac:chgData name="Sergio Ricardo" userId="2f69a070c139e6f9" providerId="LiveId" clId="{17E8CC62-9D0E-4D1B-A4D6-E79E44D7A7D3}" dt="2020-07-11T13:06:05.747" v="362" actId="478"/>
          <ac:graphicFrameMkLst>
            <pc:docMk/>
            <pc:sldMk cId="781854406" sldId="280"/>
            <ac:graphicFrameMk id="2" creationId="{17EDB358-50F2-4070-A34B-525B386F67BF}"/>
          </ac:graphicFrameMkLst>
        </pc:graphicFrameChg>
      </pc:sldChg>
      <pc:sldChg chg="addSp delSp modSp add del mod ord">
        <pc:chgData name="Sergio Ricardo" userId="2f69a070c139e6f9" providerId="LiveId" clId="{17E8CC62-9D0E-4D1B-A4D6-E79E44D7A7D3}" dt="2020-07-11T14:00:23.960" v="1026" actId="2696"/>
        <pc:sldMkLst>
          <pc:docMk/>
          <pc:sldMk cId="2659803493" sldId="280"/>
        </pc:sldMkLst>
        <pc:spChg chg="add del mod">
          <ac:chgData name="Sergio Ricardo" userId="2f69a070c139e6f9" providerId="LiveId" clId="{17E8CC62-9D0E-4D1B-A4D6-E79E44D7A7D3}" dt="2020-07-11T13:54:03.877" v="1013" actId="478"/>
          <ac:spMkLst>
            <pc:docMk/>
            <pc:sldMk cId="2659803493" sldId="280"/>
            <ac:spMk id="2" creationId="{4B308EE2-02C4-48C9-8355-940FC7C82A11}"/>
          </ac:spMkLst>
        </pc:spChg>
        <pc:spChg chg="add del mod">
          <ac:chgData name="Sergio Ricardo" userId="2f69a070c139e6f9" providerId="LiveId" clId="{17E8CC62-9D0E-4D1B-A4D6-E79E44D7A7D3}" dt="2020-07-11T13:49:17.930" v="994" actId="478"/>
          <ac:spMkLst>
            <pc:docMk/>
            <pc:sldMk cId="2659803493" sldId="280"/>
            <ac:spMk id="3" creationId="{C7B0D0CE-D17F-4945-8567-932F5FFFEA35}"/>
          </ac:spMkLst>
        </pc:spChg>
        <pc:spChg chg="mod ord">
          <ac:chgData name="Sergio Ricardo" userId="2f69a070c139e6f9" providerId="LiveId" clId="{17E8CC62-9D0E-4D1B-A4D6-E79E44D7A7D3}" dt="2020-07-11T13:57:31.651" v="1017" actId="207"/>
          <ac:spMkLst>
            <pc:docMk/>
            <pc:sldMk cId="2659803493" sldId="280"/>
            <ac:spMk id="6" creationId="{AFCED5BB-3CE2-4C20-BE88-56940BD38093}"/>
          </ac:spMkLst>
        </pc:spChg>
        <pc:spChg chg="add del mod">
          <ac:chgData name="Sergio Ricardo" userId="2f69a070c139e6f9" providerId="LiveId" clId="{17E8CC62-9D0E-4D1B-A4D6-E79E44D7A7D3}" dt="2020-07-11T13:47:48.083" v="988" actId="478"/>
          <ac:spMkLst>
            <pc:docMk/>
            <pc:sldMk cId="2659803493" sldId="280"/>
            <ac:spMk id="7" creationId="{D25F3D48-409B-40BB-9EAC-A44A69FA9258}"/>
          </ac:spMkLst>
        </pc:spChg>
        <pc:picChg chg="mod">
          <ac:chgData name="Sergio Ricardo" userId="2f69a070c139e6f9" providerId="LiveId" clId="{17E8CC62-9D0E-4D1B-A4D6-E79E44D7A7D3}" dt="2020-07-11T13:43:50.997" v="971" actId="1076"/>
          <ac:picMkLst>
            <pc:docMk/>
            <pc:sldMk cId="2659803493" sldId="280"/>
            <ac:picMk id="5" creationId="{662780C3-FA5F-41C4-BCF0-C07065A77B19}"/>
          </ac:picMkLst>
        </pc:picChg>
        <pc:picChg chg="mod">
          <ac:chgData name="Sergio Ricardo" userId="2f69a070c139e6f9" providerId="LiveId" clId="{17E8CC62-9D0E-4D1B-A4D6-E79E44D7A7D3}" dt="2020-07-11T13:43:46.539" v="970" actId="1076"/>
          <ac:picMkLst>
            <pc:docMk/>
            <pc:sldMk cId="2659803493" sldId="280"/>
            <ac:picMk id="10" creationId="{2706A7AD-0C65-4BA3-874C-A0473E640C00}"/>
          </ac:picMkLst>
        </pc:picChg>
      </pc:sldChg>
      <pc:sldChg chg="addSp delSp modSp new mod">
        <pc:chgData name="Sergio Ricardo" userId="2f69a070c139e6f9" providerId="LiveId" clId="{17E8CC62-9D0E-4D1B-A4D6-E79E44D7A7D3}" dt="2020-07-11T14:00:18.381" v="1025" actId="14100"/>
        <pc:sldMkLst>
          <pc:docMk/>
          <pc:sldMk cId="1695424481" sldId="281"/>
        </pc:sldMkLst>
        <pc:spChg chg="del mod">
          <ac:chgData name="Sergio Ricardo" userId="2f69a070c139e6f9" providerId="LiveId" clId="{17E8CC62-9D0E-4D1B-A4D6-E79E44D7A7D3}" dt="2020-07-11T14:00:07.802" v="1022" actId="478"/>
          <ac:spMkLst>
            <pc:docMk/>
            <pc:sldMk cId="1695424481" sldId="281"/>
            <ac:spMk id="2" creationId="{62142C4A-E751-4F22-8ABD-5A7378A9CE75}"/>
          </ac:spMkLst>
        </pc:spChg>
        <pc:spChg chg="del">
          <ac:chgData name="Sergio Ricardo" userId="2f69a070c139e6f9" providerId="LiveId" clId="{17E8CC62-9D0E-4D1B-A4D6-E79E44D7A7D3}" dt="2020-07-11T14:00:04.470" v="1020" actId="478"/>
          <ac:spMkLst>
            <pc:docMk/>
            <pc:sldMk cId="1695424481" sldId="281"/>
            <ac:spMk id="3" creationId="{C8A950A6-5B45-4A2F-B1F2-6CB855577332}"/>
          </ac:spMkLst>
        </pc:spChg>
        <pc:picChg chg="add mod">
          <ac:chgData name="Sergio Ricardo" userId="2f69a070c139e6f9" providerId="LiveId" clId="{17E8CC62-9D0E-4D1B-A4D6-E79E44D7A7D3}" dt="2020-07-11T14:00:18.381" v="1025" actId="14100"/>
          <ac:picMkLst>
            <pc:docMk/>
            <pc:sldMk cId="1695424481" sldId="281"/>
            <ac:picMk id="5" creationId="{F3261D96-D674-4B75-AC4B-5B555A38A71D}"/>
          </ac:picMkLst>
        </pc:picChg>
      </pc:sldChg>
      <pc:sldChg chg="modSp add mod">
        <pc:chgData name="Sergio Ricardo" userId="2f69a070c139e6f9" providerId="LiveId" clId="{17E8CC62-9D0E-4D1B-A4D6-E79E44D7A7D3}" dt="2020-07-11T17:12:56.776" v="1458" actId="114"/>
        <pc:sldMkLst>
          <pc:docMk/>
          <pc:sldMk cId="2269157649" sldId="282"/>
        </pc:sldMkLst>
        <pc:spChg chg="mod">
          <ac:chgData name="Sergio Ricardo" userId="2f69a070c139e6f9" providerId="LiveId" clId="{17E8CC62-9D0E-4D1B-A4D6-E79E44D7A7D3}" dt="2020-07-11T17:12:56.776" v="1458" actId="114"/>
          <ac:spMkLst>
            <pc:docMk/>
            <pc:sldMk cId="2269157649" sldId="282"/>
            <ac:spMk id="4" creationId="{6041EB8A-905D-461E-94A8-29A1CA1BE3F3}"/>
          </ac:spMkLst>
        </pc:spChg>
      </pc:sldChg>
      <pc:sldChg chg="addSp delSp modSp add mod">
        <pc:chgData name="Sergio Ricardo" userId="2f69a070c139e6f9" providerId="LiveId" clId="{17E8CC62-9D0E-4D1B-A4D6-E79E44D7A7D3}" dt="2020-07-15T00:20:38.024" v="2010" actId="6549"/>
        <pc:sldMkLst>
          <pc:docMk/>
          <pc:sldMk cId="1918468773" sldId="283"/>
        </pc:sldMkLst>
        <pc:spChg chg="del">
          <ac:chgData name="Sergio Ricardo" userId="2f69a070c139e6f9" providerId="LiveId" clId="{17E8CC62-9D0E-4D1B-A4D6-E79E44D7A7D3}" dt="2020-07-11T16:50:40.830" v="1204" actId="478"/>
          <ac:spMkLst>
            <pc:docMk/>
            <pc:sldMk cId="1918468773" sldId="283"/>
            <ac:spMk id="2" creationId="{E2C836C4-4271-484C-AE47-84092993E2F4}"/>
          </ac:spMkLst>
        </pc:spChg>
        <pc:spChg chg="add mod">
          <ac:chgData name="Sergio Ricardo" userId="2f69a070c139e6f9" providerId="LiveId" clId="{17E8CC62-9D0E-4D1B-A4D6-E79E44D7A7D3}" dt="2020-07-15T00:20:38.024" v="2010" actId="6549"/>
          <ac:spMkLst>
            <pc:docMk/>
            <pc:sldMk cId="1918468773" sldId="283"/>
            <ac:spMk id="5" creationId="{D57EAB82-9F01-452E-8BD6-68E1FB89B3EC}"/>
          </ac:spMkLst>
        </pc:spChg>
        <pc:spChg chg="del">
          <ac:chgData name="Sergio Ricardo" userId="2f69a070c139e6f9" providerId="LiveId" clId="{17E8CC62-9D0E-4D1B-A4D6-E79E44D7A7D3}" dt="2020-07-11T16:50:35.356" v="1203" actId="478"/>
          <ac:spMkLst>
            <pc:docMk/>
            <pc:sldMk cId="1918468773" sldId="283"/>
            <ac:spMk id="6" creationId="{8A695398-0F5B-428C-8643-6F80CCA1A44E}"/>
          </ac:spMkLst>
        </pc:spChg>
      </pc:sldChg>
      <pc:sldChg chg="modSp add mod">
        <pc:chgData name="Sergio Ricardo" userId="2f69a070c139e6f9" providerId="LiveId" clId="{17E8CC62-9D0E-4D1B-A4D6-E79E44D7A7D3}" dt="2020-07-15T00:20:54.310" v="2013" actId="1076"/>
        <pc:sldMkLst>
          <pc:docMk/>
          <pc:sldMk cId="3479895444" sldId="284"/>
        </pc:sldMkLst>
        <pc:spChg chg="mod">
          <ac:chgData name="Sergio Ricardo" userId="2f69a070c139e6f9" providerId="LiveId" clId="{17E8CC62-9D0E-4D1B-A4D6-E79E44D7A7D3}" dt="2020-07-15T00:20:54.310" v="2013" actId="1076"/>
          <ac:spMkLst>
            <pc:docMk/>
            <pc:sldMk cId="3479895444" sldId="284"/>
            <ac:spMk id="4" creationId="{6041EB8A-905D-461E-94A8-29A1CA1BE3F3}"/>
          </ac:spMkLst>
        </pc:spChg>
      </pc:sldChg>
      <pc:sldChg chg="modSp add mod">
        <pc:chgData name="Sergio Ricardo" userId="2f69a070c139e6f9" providerId="LiveId" clId="{17E8CC62-9D0E-4D1B-A4D6-E79E44D7A7D3}" dt="2020-07-15T00:05:31.804" v="1946" actId="1076"/>
        <pc:sldMkLst>
          <pc:docMk/>
          <pc:sldMk cId="855675791" sldId="285"/>
        </pc:sldMkLst>
        <pc:spChg chg="mod">
          <ac:chgData name="Sergio Ricardo" userId="2f69a070c139e6f9" providerId="LiveId" clId="{17E8CC62-9D0E-4D1B-A4D6-E79E44D7A7D3}" dt="2020-07-15T00:05:31.804" v="1946" actId="1076"/>
          <ac:spMkLst>
            <pc:docMk/>
            <pc:sldMk cId="855675791" sldId="285"/>
            <ac:spMk id="4" creationId="{6041EB8A-905D-461E-94A8-29A1CA1BE3F3}"/>
          </ac:spMkLst>
        </pc:spChg>
      </pc:sldChg>
      <pc:sldChg chg="modSp add mod">
        <pc:chgData name="Sergio Ricardo" userId="2f69a070c139e6f9" providerId="LiveId" clId="{17E8CC62-9D0E-4D1B-A4D6-E79E44D7A7D3}" dt="2020-07-11T17:02:41.442" v="1389" actId="1076"/>
        <pc:sldMkLst>
          <pc:docMk/>
          <pc:sldMk cId="385803530" sldId="286"/>
        </pc:sldMkLst>
        <pc:spChg chg="mod">
          <ac:chgData name="Sergio Ricardo" userId="2f69a070c139e6f9" providerId="LiveId" clId="{17E8CC62-9D0E-4D1B-A4D6-E79E44D7A7D3}" dt="2020-07-11T17:02:41.442" v="1389" actId="1076"/>
          <ac:spMkLst>
            <pc:docMk/>
            <pc:sldMk cId="385803530" sldId="286"/>
            <ac:spMk id="4" creationId="{6041EB8A-905D-461E-94A8-29A1CA1BE3F3}"/>
          </ac:spMkLst>
        </pc:spChg>
      </pc:sldChg>
      <pc:sldChg chg="new del">
        <pc:chgData name="Sergio Ricardo" userId="2f69a070c139e6f9" providerId="LiveId" clId="{17E8CC62-9D0E-4D1B-A4D6-E79E44D7A7D3}" dt="2020-07-11T17:05:27.896" v="1425" actId="47"/>
        <pc:sldMkLst>
          <pc:docMk/>
          <pc:sldMk cId="1256088768" sldId="287"/>
        </pc:sldMkLst>
      </pc:sldChg>
      <pc:sldChg chg="new del">
        <pc:chgData name="Sergio Ricardo" userId="2f69a070c139e6f9" providerId="LiveId" clId="{17E8CC62-9D0E-4D1B-A4D6-E79E44D7A7D3}" dt="2020-07-11T17:04:47.446" v="1421" actId="47"/>
        <pc:sldMkLst>
          <pc:docMk/>
          <pc:sldMk cId="3307666707" sldId="287"/>
        </pc:sldMkLst>
      </pc:sldChg>
      <pc:sldChg chg="new del">
        <pc:chgData name="Sergio Ricardo" userId="2f69a070c139e6f9" providerId="LiveId" clId="{17E8CC62-9D0E-4D1B-A4D6-E79E44D7A7D3}" dt="2020-07-11T17:05:17.557" v="1423" actId="47"/>
        <pc:sldMkLst>
          <pc:docMk/>
          <pc:sldMk cId="3824323660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68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25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2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52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09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28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37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968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57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12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98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637E-DFA1-483D-BED7-7013EC4A1DE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744F-EF44-400E-B2F9-2C0BAD93C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01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detarso@alianca.org.b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detarso@alianca.org.b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detarso@alianca.org.b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detarso@alianca.org.b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detarso@alianca.org.b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detarso@alianca.org.b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ma imagem contendo grama, em pé, andando, campo&#10;&#10;Descrição gerada automaticamente">
            <a:extLst>
              <a:ext uri="{FF2B5EF4-FFF2-40B4-BE49-F238E27FC236}">
                <a16:creationId xmlns:a16="http://schemas.microsoft.com/office/drawing/2014/main" id="{662780C3-FA5F-41C4-BCF0-C07065A77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1" r="-1" b="9596"/>
          <a:stretch/>
        </p:blipFill>
        <p:spPr bwMode="auto">
          <a:xfrm>
            <a:off x="6097403" y="453643"/>
            <a:ext cx="2711696" cy="58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FCED5BB-3CE2-4C20-BE88-56940BD38093}"/>
              </a:ext>
            </a:extLst>
          </p:cNvPr>
          <p:cNvSpPr txBox="1"/>
          <p:nvPr/>
        </p:nvSpPr>
        <p:spPr>
          <a:xfrm>
            <a:off x="6102761" y="47159"/>
            <a:ext cx="270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/>
              <a:t>O GUIA DO PEREGRINO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706A7AD-0C65-4BA3-874C-A0473E640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01" y="447268"/>
            <a:ext cx="5655083" cy="58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0905D9-FDC7-4299-B1EA-CAFA18E99BCE}"/>
              </a:ext>
            </a:extLst>
          </p:cNvPr>
          <p:cNvSpPr txBox="1"/>
          <p:nvPr/>
        </p:nvSpPr>
        <p:spPr>
          <a:xfrm>
            <a:off x="3249638" y="780537"/>
            <a:ext cx="553573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CAMINHOS PROPOSTOS PELO PROJETO</a:t>
            </a:r>
          </a:p>
          <a:p>
            <a:pPr algn="ctr"/>
            <a:endParaRPr lang="pt-B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Dentro da proposta de oportunizar aos </a:t>
            </a:r>
            <a:r>
              <a:rPr lang="pt-BR" sz="16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Voluntários Evangelizadores</a:t>
            </a: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campo de trabalho para </a:t>
            </a:r>
            <a:r>
              <a:rPr lang="pt-BR" sz="16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Semear o Evangelho de Jesus,</a:t>
            </a: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este Projeto propõe os campos de ações abaixo: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AÇÕES UNIVERSALISTA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AÇÕES DE PROGRAMAS DE ESTUDOS E RENOVAÇÃO</a:t>
            </a:r>
          </a:p>
          <a:p>
            <a:pPr algn="just"/>
            <a:endParaRPr lang="pt-B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9E06B6D-1E40-4846-9C2E-D0435481E219}"/>
              </a:ext>
            </a:extLst>
          </p:cNvPr>
          <p:cNvSpPr/>
          <p:nvPr/>
        </p:nvSpPr>
        <p:spPr>
          <a:xfrm>
            <a:off x="3249638" y="5586061"/>
            <a:ext cx="5535736" cy="78585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i="1" dirty="0">
                <a:solidFill>
                  <a:schemeClr val="bg2">
                    <a:lumMod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disse-lhes: Ide por todo o mundo, pregai o Evangelho a toda criatura. Marcos 16:15</a:t>
            </a:r>
          </a:p>
        </p:txBody>
      </p:sp>
    </p:spTree>
    <p:extLst>
      <p:ext uri="{BB962C8B-B14F-4D97-AF65-F5344CB8AC3E}">
        <p14:creationId xmlns:p14="http://schemas.microsoft.com/office/powerpoint/2010/main" val="4232455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16">
            <a:extLst>
              <a:ext uri="{FF2B5EF4-FFF2-40B4-BE49-F238E27FC236}">
                <a16:creationId xmlns:a16="http://schemas.microsoft.com/office/drawing/2014/main" id="{6041EB8A-905D-461E-94A8-29A1CA1BE3F3}"/>
              </a:ext>
            </a:extLst>
          </p:cNvPr>
          <p:cNvSpPr txBox="1">
            <a:spLocks/>
          </p:cNvSpPr>
          <p:nvPr/>
        </p:nvSpPr>
        <p:spPr>
          <a:xfrm>
            <a:off x="3244250" y="2506696"/>
            <a:ext cx="5627727" cy="184460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2ª PARTE</a:t>
            </a:r>
          </a:p>
          <a:p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AÇÕES UNIVERSALISTA</a:t>
            </a:r>
          </a:p>
        </p:txBody>
      </p:sp>
    </p:spTree>
    <p:extLst>
      <p:ext uri="{BB962C8B-B14F-4D97-AF65-F5344CB8AC3E}">
        <p14:creationId xmlns:p14="http://schemas.microsoft.com/office/powerpoint/2010/main" val="198082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16">
            <a:extLst>
              <a:ext uri="{FF2B5EF4-FFF2-40B4-BE49-F238E27FC236}">
                <a16:creationId xmlns:a16="http://schemas.microsoft.com/office/drawing/2014/main" id="{6041EB8A-905D-461E-94A8-29A1CA1BE3F3}"/>
              </a:ext>
            </a:extLst>
          </p:cNvPr>
          <p:cNvSpPr txBox="1">
            <a:spLocks/>
          </p:cNvSpPr>
          <p:nvPr/>
        </p:nvSpPr>
        <p:spPr>
          <a:xfrm>
            <a:off x="3270754" y="871377"/>
            <a:ext cx="5627727" cy="511524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AÇÕES UNIVERSALISTA</a:t>
            </a:r>
          </a:p>
          <a:p>
            <a:endParaRPr lang="pt-BR" b="1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QUE É?</a:t>
            </a:r>
          </a:p>
          <a:p>
            <a:pPr algn="just"/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São as ações de cunho ecumênico para </a:t>
            </a:r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SEMEAR O EVANGELHO DE JESUS. </a:t>
            </a:r>
          </a:p>
          <a:p>
            <a:pPr algn="just"/>
            <a:endParaRPr lang="pt-BR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QUEM APLICA?</a:t>
            </a:r>
          </a:p>
          <a:p>
            <a:pPr algn="just"/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Podem ser aplicadas por todos aqueles que desejarem levar adiante as palavras e os ensinamentos do Mestre Jesus de forma simples e proporcione ao seu próximo o auxilio, o consolo e o crescimento moral.</a:t>
            </a:r>
          </a:p>
          <a:p>
            <a:pPr algn="l"/>
            <a:endParaRPr lang="pt-BR" sz="15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QUE SE APLICA?</a:t>
            </a:r>
          </a:p>
          <a:p>
            <a:pPr algn="just"/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Culto do Evangelho no Lar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Vibrações pelo Bem Universal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Caravanas de Evangelização e Auxílio.</a:t>
            </a:r>
          </a:p>
        </p:txBody>
      </p:sp>
    </p:spTree>
    <p:extLst>
      <p:ext uri="{BB962C8B-B14F-4D97-AF65-F5344CB8AC3E}">
        <p14:creationId xmlns:p14="http://schemas.microsoft.com/office/powerpoint/2010/main" val="2269157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16">
            <a:extLst>
              <a:ext uri="{FF2B5EF4-FFF2-40B4-BE49-F238E27FC236}">
                <a16:creationId xmlns:a16="http://schemas.microsoft.com/office/drawing/2014/main" id="{814AC1DA-FB88-4F13-8CD0-BD089F0349BB}"/>
              </a:ext>
            </a:extLst>
          </p:cNvPr>
          <p:cNvSpPr txBox="1">
            <a:spLocks/>
          </p:cNvSpPr>
          <p:nvPr/>
        </p:nvSpPr>
        <p:spPr>
          <a:xfrm>
            <a:off x="3181370" y="705753"/>
            <a:ext cx="5627727" cy="453970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CULTO DO EVANGELHO NO LAR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Muitas vezes as pessoas podem conhecer os ensinamentos do Mestre Jesus, mas nem todos estão despertados para a importância da prática dos teus ensinamentos em suas vidas, e o incentivo a prática do Culto ao Evangelho no Lar é um beneficio que podemos levar ao próximo....</a:t>
            </a:r>
          </a:p>
          <a:p>
            <a:pPr algn="just"/>
            <a:endParaRPr lang="pt-BR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Finalidades:</a:t>
            </a:r>
          </a:p>
          <a:p>
            <a:pPr algn="just">
              <a:lnSpc>
                <a:spcPct val="100000"/>
              </a:lnSpc>
            </a:pPr>
            <a:endParaRPr lang="pt-B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Estudar, cultivar e praticar o Evangelho de Jesus;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Unir a família em torno dos ensinamentos cristãos;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Criar um ambiente de harmonia e respeito entre os familiares;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Criar uma cúpula protetora através dos pensamentos e sentimentos da família contra influências negativas.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Beneficiar pessoas necessitadas por meio de preces e vibrações.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79D0B57-5CA7-458D-8F5B-EA68D4F03A23}"/>
              </a:ext>
            </a:extLst>
          </p:cNvPr>
          <p:cNvSpPr/>
          <p:nvPr/>
        </p:nvSpPr>
        <p:spPr>
          <a:xfrm>
            <a:off x="3181370" y="5336682"/>
            <a:ext cx="5627727" cy="10156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implantação desta ação, o voluntário poderá entrar em contato conosco pelo canal abaixo:</a:t>
            </a:r>
          </a:p>
          <a:p>
            <a:pPr algn="just"/>
            <a:endParaRPr lang="pt-BR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E-mail: </a:t>
            </a:r>
            <a:r>
              <a:rPr lang="pt-BR" sz="15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paulodetarso@alianca.org.br</a:t>
            </a:r>
            <a:endParaRPr lang="pt-BR" sz="15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16">
            <a:extLst>
              <a:ext uri="{FF2B5EF4-FFF2-40B4-BE49-F238E27FC236}">
                <a16:creationId xmlns:a16="http://schemas.microsoft.com/office/drawing/2014/main" id="{A698A378-164C-4332-BC99-DCE4D8C500DD}"/>
              </a:ext>
            </a:extLst>
          </p:cNvPr>
          <p:cNvSpPr txBox="1">
            <a:spLocks/>
          </p:cNvSpPr>
          <p:nvPr/>
        </p:nvSpPr>
        <p:spPr>
          <a:xfrm>
            <a:off x="3219767" y="603983"/>
            <a:ext cx="5816854" cy="612526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Roteiro para realização do Culto do Evangelho no Lar</a:t>
            </a:r>
          </a:p>
          <a:p>
            <a:pPr algn="just"/>
            <a:r>
              <a:rPr lang="pt-BR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  <a:r>
              <a:rPr lang="pt-BR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1 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Escolher dia e hora da semana 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 que se possa contar com a presença dos familiares, observando rigorosamente a pontualidade para assegurar a assistência dos benfeitores espirituais.</a:t>
            </a:r>
          </a:p>
          <a:p>
            <a:pPr algn="just"/>
            <a:r>
              <a:rPr lang="pt-BR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Iniciar as reuniões, com o número que for possível de pessoas presentes. A ação de um único membro da família, fazendo o Culto do Evangelho no Lar beneficiará a todos.</a:t>
            </a:r>
          </a:p>
          <a:p>
            <a:pPr algn="just"/>
            <a:r>
              <a:rPr lang="pt-BR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-  Abrir a reunião convidando os presentes a unir  seus pensamentos a Jesus e com uma prece simples e espontânea (</a:t>
            </a:r>
            <a:r>
              <a:rPr lang="pt-BR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PAI NOSSO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dirigida a Deus, que poderá  ser feita por qualquer participante.</a:t>
            </a:r>
          </a:p>
          <a:p>
            <a:pPr algn="just"/>
            <a:r>
              <a:rPr lang="pt-BR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-  Ler um pequeno trecho do Evangelho.</a:t>
            </a:r>
          </a:p>
          <a:p>
            <a:pPr algn="just"/>
            <a:r>
              <a:rPr lang="pt-BR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Os comentários são breves, feitos por todos, e cada um expõe o que entendeu da leitura, com simplicidade, sem fugir do assunto, evitando debates e discussões.</a:t>
            </a:r>
          </a:p>
          <a:p>
            <a:pPr algn="just"/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Buscar sempre a aplicação dos ensinamentos de Jesus na conduta pessoal e na vida diária.</a:t>
            </a:r>
          </a:p>
          <a:p>
            <a:pPr algn="just"/>
            <a:r>
              <a:rPr lang="pt-BR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- Realizar, em seguida, vibrações, pois, neste momento passamos a condição de doadores e todos têm condições de doar bons pensamentos e sentimentos.</a:t>
            </a:r>
          </a:p>
          <a:p>
            <a:pPr algn="just"/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Vibrar é unir pensamentos e sentimentos e direcioná-los às pessoas, locais e situações como abaixo: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Pela paz na Terra e no coração dos homens;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Pelas religiões e filosofias que trabalham na divulgação e implantação do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Evangelho de Jesus no mundo;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Pelo auxílio a enfermos, encarcerados, descrentes e suicidas;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Pelo nosso País, Estado e o bairro onde moramos;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Pelo lar onde esta sendo realizado o Evangelho e pelos presentes e familiares e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pelos locais de trabalho.</a:t>
            </a:r>
          </a:p>
          <a:p>
            <a:pPr algn="just"/>
            <a:r>
              <a:rPr lang="pt-BR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- Prece de encerramento. </a:t>
            </a:r>
            <a:r>
              <a:rPr lang="pt-BR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(PAI NOSSO)</a:t>
            </a:r>
          </a:p>
        </p:txBody>
      </p:sp>
    </p:spTree>
    <p:extLst>
      <p:ext uri="{BB962C8B-B14F-4D97-AF65-F5344CB8AC3E}">
        <p14:creationId xmlns:p14="http://schemas.microsoft.com/office/powerpoint/2010/main" val="156216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16">
            <a:extLst>
              <a:ext uri="{FF2B5EF4-FFF2-40B4-BE49-F238E27FC236}">
                <a16:creationId xmlns:a16="http://schemas.microsoft.com/office/drawing/2014/main" id="{444BF08C-F7FD-4386-96D7-AD5DBCB41BA8}"/>
              </a:ext>
            </a:extLst>
          </p:cNvPr>
          <p:cNvSpPr txBox="1">
            <a:spLocks/>
          </p:cNvSpPr>
          <p:nvPr/>
        </p:nvSpPr>
        <p:spPr>
          <a:xfrm>
            <a:off x="3222791" y="667731"/>
            <a:ext cx="5591131" cy="614219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Texto de Apoio ao Culto do Evangelho no Lar</a:t>
            </a:r>
          </a:p>
          <a:p>
            <a:r>
              <a:rPr lang="pt-BR" sz="1400" b="1" i="1" u="sng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JESUS CONTIGO</a:t>
            </a:r>
          </a:p>
          <a:p>
            <a:pPr algn="just"/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Dedica uma das sete noites da semana o Culto do Evangelho no Lar, a fim de que Jesus possa pernoitar em tua casa.</a:t>
            </a:r>
          </a:p>
          <a:p>
            <a:pPr algn="just"/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Prepara a mesa, coloca água pura, abre o Evangelho, distende a mensagem da fé, enlaça a família e ora. Jesus virá em visita.</a:t>
            </a:r>
          </a:p>
          <a:p>
            <a:pPr algn="just"/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Quando o Lar se converte em santuário, o crime se recolhe ao museu. Quando a família ora, Jesus se demora em casa. Quando os corações se unem nos liames da Fé, o equilíbrio oferta bênçãos de consolo e a saúde derramam vinho de paz para todos. Jesus no Lar é vida para o lar. Não aguardes que o mundo te leve a certeza do bem invariável. Distende, da tua casa cristã, a luz do Evangelho para o mundo atormentado. Quando uma família ora em casa, reunida nas blandícias do Evangelho, toda a rua recebe o beneficio da comunhão com o Alto.</a:t>
            </a:r>
          </a:p>
          <a:p>
            <a:pPr algn="just"/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alguém, num edifício de apartamentos, alça aos Céus a prece da comunhão em família, todo o edifício se beneficia, qual lâmpada ignorada, acesa na ventania.</a:t>
            </a:r>
          </a:p>
          <a:p>
            <a:pPr algn="just"/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Não te afastes da linha direcional do Evangelho entre os teus familiares. Continua orando fiel, estudando com os teus filhos e com aqueles a quem amas, as diretrizes do Mestre e, quanto possível, debate os problemas que te afligem à luz clara da mensagem da Boa Nova e examina as dificuldades que te perturbam ante a inspiração consoladora do Cristo. Não demandes a rua, nessa noite, senão para inevitáveis deveres que não possas adiar. Demora-te no lar para que o Divino Hospede aí também se possa demorar. </a:t>
            </a:r>
          </a:p>
          <a:p>
            <a:pPr algn="just"/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quando as luzes se apagarem á hora do repouso, ora mais uma vez, comungando com Ele, como Ele procura fazer, a fim de que, ligado a ti</a:t>
            </a:r>
            <a:r>
              <a:rPr lang="pt-BR" sz="1300" u="sng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possas em casa, uma vez por semana em sete noites, ter Jesus contigo.</a:t>
            </a:r>
          </a:p>
        </p:txBody>
      </p:sp>
    </p:spTree>
    <p:extLst>
      <p:ext uri="{BB962C8B-B14F-4D97-AF65-F5344CB8AC3E}">
        <p14:creationId xmlns:p14="http://schemas.microsoft.com/office/powerpoint/2010/main" val="409813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16">
            <a:extLst>
              <a:ext uri="{FF2B5EF4-FFF2-40B4-BE49-F238E27FC236}">
                <a16:creationId xmlns:a16="http://schemas.microsoft.com/office/drawing/2014/main" id="{D507273F-7DEA-4377-B343-1E749052C720}"/>
              </a:ext>
            </a:extLst>
          </p:cNvPr>
          <p:cNvSpPr txBox="1">
            <a:spLocks/>
          </p:cNvSpPr>
          <p:nvPr/>
        </p:nvSpPr>
        <p:spPr>
          <a:xfrm>
            <a:off x="3181372" y="744287"/>
            <a:ext cx="5790350" cy="444121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VIBRAÇÕES COLETIVAS PELO BEM UNIVERSAL</a:t>
            </a:r>
          </a:p>
          <a:p>
            <a:pPr>
              <a:spcBef>
                <a:spcPts val="0"/>
              </a:spcBef>
            </a:pPr>
            <a:endParaRPr lang="pt-BR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vibrações coletivas pelo Bem Universal é uma prática que unem milhares de pessoas do bem formando  uma corrente de amor através dos pensamentos e sentimentos e assim  promove socorro eficiente a irmãos desesperados de todo o Planeta, nesta difícil hora de transição planetária </a:t>
            </a:r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levando conforto e esperança através das nossas orações. </a:t>
            </a:r>
          </a:p>
          <a:p>
            <a:pPr algn="just">
              <a:lnSpc>
                <a:spcPct val="100000"/>
              </a:lnSpc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 um trabalho fraterno  em grupo, baseado na vibrações  amorosas onde doamos nossa energia de amor de forma desprendida e voluntária. </a:t>
            </a:r>
          </a:p>
          <a:p>
            <a:pPr algn="just">
              <a:lnSpc>
                <a:spcPct val="100000"/>
              </a:lnSpc>
            </a:pPr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Esse recurso nas mãos dos trabalhadores de Jesus, permite que se salvem muitas vidas. 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 um trabalho de cura e reequilíbrio espiritual, amplo e genérico, baseado na emissão de vibrações amorosas mobilizados em orações por amor fraterno, beneficiando criaturas da crosta planetária e das esferas espirituais, especialmente as mais necessitadas.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7064E0-DD8A-4BAA-B982-00FF51107277}"/>
              </a:ext>
            </a:extLst>
          </p:cNvPr>
          <p:cNvSpPr/>
          <p:nvPr/>
        </p:nvSpPr>
        <p:spPr>
          <a:xfrm>
            <a:off x="3181372" y="5327585"/>
            <a:ext cx="5790350" cy="10156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implantação desta ação, o voluntário poderá entrar em contato conosco pelo canal abaixo:</a:t>
            </a:r>
          </a:p>
          <a:p>
            <a:pPr algn="just"/>
            <a:endParaRPr lang="pt-BR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E-mail: </a:t>
            </a:r>
            <a:r>
              <a:rPr lang="pt-BR" sz="15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paulodetarso@alianca.org.br</a:t>
            </a:r>
            <a:endParaRPr lang="pt-BR" sz="15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1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AB16400-C738-4951-8883-51233F6C44C5}"/>
              </a:ext>
            </a:extLst>
          </p:cNvPr>
          <p:cNvSpPr/>
          <p:nvPr/>
        </p:nvSpPr>
        <p:spPr>
          <a:xfrm>
            <a:off x="3247634" y="651573"/>
            <a:ext cx="5684331" cy="5470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ROTEIRO PARA A VIBRAÇÃO DAS 22 HORAS</a:t>
            </a:r>
            <a:br>
              <a:rPr lang="pt-BR" sz="16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pt-BR" sz="1600" dirty="0">
              <a:solidFill>
                <a:srgbClr val="33333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pt-BR" sz="16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Horário: </a:t>
            </a:r>
            <a:r>
              <a:rPr lang="pt-BR" b="1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Diariamente às 22 horas</a:t>
            </a:r>
            <a:br>
              <a:rPr lang="pt-BR" sz="16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pt-B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Preparação: Leitura de pequeno trecho do Evangelho </a:t>
            </a:r>
            <a:r>
              <a:rPr lang="pt-BR" sz="1500" b="1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alguns minutos antes das 22 horas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b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   Prece do “</a:t>
            </a:r>
            <a:r>
              <a:rPr lang="pt-BR" sz="1500" b="1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PAI NOSSO</a:t>
            </a: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b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Vibração pelo Bem Universal (às 22 horas)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Pela paz no mundo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Pela paz entre os povos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Pelos governantes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Pelas religiões e filosofias que divulgam os ensinamentos de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Jesus.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Pelos famílias, lares e comunidades.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Pelo doentes, encarcerados, viciados e suicidas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</a:t>
            </a:r>
            <a:b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pt-BR" sz="1500" b="1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Sugestão:</a:t>
            </a:r>
            <a:endParaRPr lang="pt-BR" sz="15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não se esquecer das vibrações, </a:t>
            </a:r>
            <a:r>
              <a:rPr lang="pt-BR" sz="1500" b="1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coloque um lembrete em seu celular ou tablet </a:t>
            </a:r>
            <a:r>
              <a:rPr lang="pt-BR" sz="1500" dirty="0">
                <a:solidFill>
                  <a:srgbClr val="3333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assim você não se esquecerá deste momento importante.</a:t>
            </a:r>
            <a:endParaRPr lang="pt-BR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8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2C836C4-4271-484C-AE47-84092993E2F4}"/>
              </a:ext>
            </a:extLst>
          </p:cNvPr>
          <p:cNvSpPr/>
          <p:nvPr/>
        </p:nvSpPr>
        <p:spPr>
          <a:xfrm>
            <a:off x="3181370" y="5356068"/>
            <a:ext cx="5627727" cy="10156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implantação desta ação, o voluntário poderá entrar em contato conosco pelo canal abaixo:</a:t>
            </a:r>
          </a:p>
          <a:p>
            <a:pPr algn="just"/>
            <a:endParaRPr lang="pt-BR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E-mail: </a:t>
            </a:r>
            <a:r>
              <a:rPr lang="pt-BR" sz="15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paulodetarso@alianca.org.br</a:t>
            </a:r>
            <a:endParaRPr lang="pt-BR" sz="15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Espaço Reservado para Conteúdo 16">
            <a:extLst>
              <a:ext uri="{FF2B5EF4-FFF2-40B4-BE49-F238E27FC236}">
                <a16:creationId xmlns:a16="http://schemas.microsoft.com/office/drawing/2014/main" id="{8A695398-0F5B-428C-8643-6F80CCA1A44E}"/>
              </a:ext>
            </a:extLst>
          </p:cNvPr>
          <p:cNvSpPr txBox="1">
            <a:spLocks/>
          </p:cNvSpPr>
          <p:nvPr/>
        </p:nvSpPr>
        <p:spPr>
          <a:xfrm>
            <a:off x="3181371" y="660764"/>
            <a:ext cx="5627727" cy="44094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CARVANAS DE EVANGELIZAÇÃO E AUXILIO</a:t>
            </a:r>
          </a:p>
          <a:p>
            <a:pPr>
              <a:spcBef>
                <a:spcPts val="0"/>
              </a:spcBef>
            </a:pPr>
            <a:endParaRPr lang="pt-BR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 ação tem por finalidade atuar em 2 campos de ação:</a:t>
            </a:r>
          </a:p>
          <a:p>
            <a:pPr algn="just">
              <a:lnSpc>
                <a:spcPct val="100000"/>
              </a:lnSpc>
            </a:pPr>
            <a:endParaRPr lang="pt-BR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EVANGELIZAÇÃO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 Consiste na divulgação do Evangelho de Jesus nos lares (de porta em porta), através da difusão de mensagens, consoladoras e evangelizadoras e ensinar as famílias a prática do Culto ao Evangelho no Lar.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 AUXILIO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Consiste no incentivo a criação de frentes de trabalhos sociais, com a possibilidade de: geração de renda, apoio mútuo entre as famílias, formação e capacitação profissional, reforço escolar, apoio psicológico e médico, etc... </a:t>
            </a:r>
          </a:p>
        </p:txBody>
      </p:sp>
    </p:spTree>
    <p:extLst>
      <p:ext uri="{BB962C8B-B14F-4D97-AF65-F5344CB8AC3E}">
        <p14:creationId xmlns:p14="http://schemas.microsoft.com/office/powerpoint/2010/main" val="418655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ço Reservado para Conteúdo 16">
            <a:extLst>
              <a:ext uri="{FF2B5EF4-FFF2-40B4-BE49-F238E27FC236}">
                <a16:creationId xmlns:a16="http://schemas.microsoft.com/office/drawing/2014/main" id="{D57EAB82-9F01-452E-8BD6-68E1FB89B3EC}"/>
              </a:ext>
            </a:extLst>
          </p:cNvPr>
          <p:cNvSpPr txBox="1">
            <a:spLocks/>
          </p:cNvSpPr>
          <p:nvPr/>
        </p:nvSpPr>
        <p:spPr>
          <a:xfrm>
            <a:off x="3247632" y="700520"/>
            <a:ext cx="5627727" cy="584807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ALGUNS EXEMPLOS DE AÇÕES DAS CARAVANAS DE AUXILIO</a:t>
            </a:r>
          </a:p>
          <a:p>
            <a:pPr algn="just">
              <a:lnSpc>
                <a:spcPct val="100000"/>
              </a:lnSpc>
            </a:pPr>
            <a:endParaRPr lang="pt-B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Atendimento Médico e Odontológico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Bazares Beneficentes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Distribuição de Cestas Básicas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Grupo de Apoio Psicológicos as Famílias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Grupo de Reforço Escolar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Grupos de Apoio as Gestantes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Grupos de Apoio a Dependentes Químicos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Hortas Comunitárias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Oficinas Móveis de crochê, tricô, bordados, tapeçaria, pintura, costura, colchas de retalho, etc.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Mutirões Comunitários de Construção, Reforma, Manutenção e Conservação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68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ço Reservado para Conteúdo 16">
            <a:extLst>
              <a:ext uri="{FF2B5EF4-FFF2-40B4-BE49-F238E27FC236}">
                <a16:creationId xmlns:a16="http://schemas.microsoft.com/office/drawing/2014/main" id="{619EAE03-4BC5-4FF8-8719-913BF58C863F}"/>
              </a:ext>
            </a:extLst>
          </p:cNvPr>
          <p:cNvSpPr txBox="1">
            <a:spLocks/>
          </p:cNvSpPr>
          <p:nvPr/>
        </p:nvSpPr>
        <p:spPr>
          <a:xfrm>
            <a:off x="3217607" y="582172"/>
            <a:ext cx="5561957" cy="616579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ÍNDICE </a:t>
            </a:r>
          </a:p>
          <a:p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1ª parte - </a:t>
            </a: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APRESENTAÇÃO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Um Convite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Palavras de Paulo de Tarso </a:t>
            </a:r>
            <a:r>
              <a:rPr lang="pt-BR" sz="15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(I Coríntios, 9:16).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Relembrando o início dos trabalhos de Paulo e Barnabé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Proposta do Projeto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Esclarecimentos sobre a aplicação do Projeto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Plano de Ação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Caminhos Propostos pelo Projeto</a:t>
            </a:r>
          </a:p>
          <a:p>
            <a:pPr algn="l">
              <a:spcBef>
                <a:spcPts val="0"/>
              </a:spcBef>
            </a:pPr>
            <a:endParaRPr lang="pt-B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2ª parte  - </a:t>
            </a: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AÇÕES UNIVERSALISTAS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que é, quem aplica e o que se aplica?</a:t>
            </a:r>
          </a:p>
          <a:p>
            <a:pPr algn="l">
              <a:spcBef>
                <a:spcPts val="0"/>
              </a:spcBef>
            </a:pPr>
            <a:endParaRPr lang="pt-BR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CULTO DO EVANGELHO NO LAR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VIBRAÇÕES COLETIVAS PELO BEM UNIVERSAL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CARAVANAS DE EVANGELIZAÇÃO E AUXILIO</a:t>
            </a:r>
          </a:p>
          <a:p>
            <a:pPr algn="l">
              <a:spcBef>
                <a:spcPts val="0"/>
              </a:spcBef>
            </a:pPr>
            <a:endParaRPr lang="pt-BR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3ª parte –</a:t>
            </a: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AÇÕES DE ESTUDOS E RENOVAÇÃO</a:t>
            </a:r>
          </a:p>
          <a:p>
            <a:pPr>
              <a:spcBef>
                <a:spcPts val="0"/>
              </a:spcBef>
            </a:pPr>
            <a:endParaRPr lang="pt-BR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que é, quem aplica e o que se aplica?</a:t>
            </a:r>
          </a:p>
          <a:p>
            <a:pPr>
              <a:spcBef>
                <a:spcPts val="0"/>
              </a:spcBef>
            </a:pPr>
            <a:endParaRPr lang="pt-BR" sz="15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PROGRAMAS DE ESTUDOS E RENOVAÇÃO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ESTUDO DO “EVANGELHO SEGUNDO O ESPIRITISMO”</a:t>
            </a:r>
          </a:p>
          <a:p>
            <a:pPr algn="just">
              <a:spcBef>
                <a:spcPts val="0"/>
              </a:spcBef>
            </a:pPr>
            <a:endParaRPr lang="pt-BR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4ª parte –</a:t>
            </a: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ORIENTAÇÕES FINAIS</a:t>
            </a:r>
          </a:p>
          <a:p>
            <a:pPr algn="just">
              <a:spcBef>
                <a:spcPts val="0"/>
              </a:spcBef>
            </a:pPr>
            <a:endParaRPr lang="pt-BR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RECOMENDAÇÕES GERAIS PARA O “PEREGRINO”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COLABORE COM A CONSTRUÇÃO DESTE PROJETO’</a:t>
            </a:r>
          </a:p>
        </p:txBody>
      </p:sp>
    </p:spTree>
    <p:extLst>
      <p:ext uri="{BB962C8B-B14F-4D97-AF65-F5344CB8AC3E}">
        <p14:creationId xmlns:p14="http://schemas.microsoft.com/office/powerpoint/2010/main" val="228730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16">
            <a:extLst>
              <a:ext uri="{FF2B5EF4-FFF2-40B4-BE49-F238E27FC236}">
                <a16:creationId xmlns:a16="http://schemas.microsoft.com/office/drawing/2014/main" id="{6041EB8A-905D-461E-94A8-29A1CA1BE3F3}"/>
              </a:ext>
            </a:extLst>
          </p:cNvPr>
          <p:cNvSpPr txBox="1">
            <a:spLocks/>
          </p:cNvSpPr>
          <p:nvPr/>
        </p:nvSpPr>
        <p:spPr>
          <a:xfrm>
            <a:off x="3297258" y="1974851"/>
            <a:ext cx="5627727" cy="29082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3ª PARTE</a:t>
            </a:r>
          </a:p>
          <a:p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AÇÕES DE ESTUDOS E RENOVAÇÕES</a:t>
            </a:r>
          </a:p>
        </p:txBody>
      </p:sp>
    </p:spTree>
    <p:extLst>
      <p:ext uri="{BB962C8B-B14F-4D97-AF65-F5344CB8AC3E}">
        <p14:creationId xmlns:p14="http://schemas.microsoft.com/office/powerpoint/2010/main" val="347989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16">
            <a:extLst>
              <a:ext uri="{FF2B5EF4-FFF2-40B4-BE49-F238E27FC236}">
                <a16:creationId xmlns:a16="http://schemas.microsoft.com/office/drawing/2014/main" id="{548E3096-4200-4760-ACD4-49C224EEF64B}"/>
              </a:ext>
            </a:extLst>
          </p:cNvPr>
          <p:cNvSpPr txBox="1">
            <a:spLocks/>
          </p:cNvSpPr>
          <p:nvPr/>
        </p:nvSpPr>
        <p:spPr>
          <a:xfrm>
            <a:off x="3234381" y="1044501"/>
            <a:ext cx="5684332" cy="4768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AÇÕES DE ESTUDOS E RENOVAÇÕES</a:t>
            </a:r>
          </a:p>
          <a:p>
            <a:pPr algn="just"/>
            <a:endParaRPr lang="pt-BR" sz="1600" b="1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QUE É?</a:t>
            </a:r>
          </a:p>
          <a:p>
            <a:pPr algn="just"/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São as ações para </a:t>
            </a:r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SEMEAR O EVANGELHO DE JESUS 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através dos Programas de Estudos para a Evangelização do Ser oferecido pela Aliança Espírita Evangélica.</a:t>
            </a:r>
          </a:p>
          <a:p>
            <a:pPr algn="just"/>
            <a:endParaRPr lang="pt-B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QUEM APLICA?</a:t>
            </a:r>
          </a:p>
          <a:p>
            <a:pPr algn="just"/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Podem ser aplicadas por todos aqueles que reúnem condições  através de Curso de Formação de Dirigentes de Escolas de Aprendizes.</a:t>
            </a:r>
          </a:p>
          <a:p>
            <a:pPr algn="just"/>
            <a:endParaRPr lang="pt-B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QUE SE APLICA?</a:t>
            </a:r>
          </a:p>
          <a:p>
            <a:pPr algn="just"/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Curso Básico de Espiritismo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Escola de Aprendizes do Evangelho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Estudo do “Evangelho Segundo o Espiritismo”</a:t>
            </a:r>
          </a:p>
        </p:txBody>
      </p:sp>
    </p:spTree>
    <p:extLst>
      <p:ext uri="{BB962C8B-B14F-4D97-AF65-F5344CB8AC3E}">
        <p14:creationId xmlns:p14="http://schemas.microsoft.com/office/powerpoint/2010/main" val="18910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1C84AD4-569D-40F6-BBFA-C2C3FEAF93B5}"/>
              </a:ext>
            </a:extLst>
          </p:cNvPr>
          <p:cNvSpPr/>
          <p:nvPr/>
        </p:nvSpPr>
        <p:spPr>
          <a:xfrm>
            <a:off x="3230214" y="5281085"/>
            <a:ext cx="5605945" cy="15388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 </a:t>
            </a:r>
            <a:r>
              <a:rPr lang="pt-BR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AÇÃO</a:t>
            </a:r>
            <a:r>
              <a:rPr lang="pt-BR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poderá ser aplicada por </a:t>
            </a:r>
            <a:r>
              <a:rPr lang="pt-BR" sz="14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DISCÍPULOS ingressados na FDJ e com </a:t>
            </a:r>
            <a:r>
              <a:rPr lang="pt-BR" sz="14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Curso de Formação de Dirigentes de EAE</a:t>
            </a:r>
            <a:r>
              <a:rPr lang="pt-BR" sz="14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/>
            <a:endParaRPr lang="pt-BR" sz="12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implantação desta ação, o voluntário poderá entrar em contato conosco pelo canal abaixo:</a:t>
            </a:r>
          </a:p>
          <a:p>
            <a:pPr algn="just"/>
            <a:endParaRPr lang="pt-B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E-mail: </a:t>
            </a:r>
            <a:r>
              <a:rPr lang="pt-BR" sz="14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paulodetarso@alianca.org.br</a:t>
            </a:r>
            <a:endParaRPr lang="pt-BR" sz="14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A2108B-5A7D-41C4-BDA2-21E7FB473C83}"/>
              </a:ext>
            </a:extLst>
          </p:cNvPr>
          <p:cNvSpPr txBox="1"/>
          <p:nvPr/>
        </p:nvSpPr>
        <p:spPr>
          <a:xfrm>
            <a:off x="3230215" y="578102"/>
            <a:ext cx="560594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PROGRAMAS DE ESTUDOS E RENOVAÇÃO</a:t>
            </a:r>
          </a:p>
          <a:p>
            <a:pPr algn="just"/>
            <a:endParaRPr lang="pt-B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Sendo também a Aliança Espirita Evangélica campo de ação na aplicação do Projeto Paulo de Tarso, oferece  através dos seus </a:t>
            </a:r>
            <a:r>
              <a:rPr lang="pt-BR" sz="15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Programas de Estudos 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convite ao trabalho de se evangelizar e se espiritualizar pela renovação interior.</a:t>
            </a:r>
          </a:p>
          <a:p>
            <a:pPr algn="just"/>
            <a:endParaRPr lang="pt-B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CURSO BÁSICO DE ESPIRITISMO: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Curso Básico de Espiritismo vem oferecer através de um conjunto de aulas, </a:t>
            </a:r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conhecimento quanto aos princípios básicos e fundamentais da Doutrina Espírita 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preparar os alunos para o ingresso nas Escolas de Aprendizes do Evangelho. </a:t>
            </a:r>
          </a:p>
          <a:p>
            <a:pPr algn="just"/>
            <a:endParaRPr lang="pt-BR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ESCOLA DE APRENDIZES DO EVANGELHO: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Sendo esta uma Escola de Iniciação Espiritual, vem através do seu programa de aulas proporcionar a vivência do cristianismo como proposta essencial de </a:t>
            </a:r>
            <a:r>
              <a:rPr lang="pt-BR" sz="15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aperfeiçoamento moral da humanidade por meio da Reforma Íntima do ser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34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16">
            <a:extLst>
              <a:ext uri="{FF2B5EF4-FFF2-40B4-BE49-F238E27FC236}">
                <a16:creationId xmlns:a16="http://schemas.microsoft.com/office/drawing/2014/main" id="{B37909FD-A3BE-41C8-B667-5DB723F627AA}"/>
              </a:ext>
            </a:extLst>
          </p:cNvPr>
          <p:cNvSpPr txBox="1">
            <a:spLocks/>
          </p:cNvSpPr>
          <p:nvPr/>
        </p:nvSpPr>
        <p:spPr>
          <a:xfrm>
            <a:off x="3181370" y="705370"/>
            <a:ext cx="5627727" cy="434535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ESTUDO DO EVANGELHO SEGUNDO O ESPIRITISMO</a:t>
            </a:r>
          </a:p>
          <a:p>
            <a:pPr algn="just">
              <a:lnSpc>
                <a:spcPct val="150000"/>
              </a:lnSpc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aplicação desta ação, tem como objetivo levar as pessoas simpatizantes da Doutrina Espirita, as reflexões sobre os ensinamentos de Jesus através do Estudo do Evangelho Segundo o Espiritismo. </a:t>
            </a:r>
          </a:p>
          <a:p>
            <a:pPr algn="just">
              <a:lnSpc>
                <a:spcPct val="150000"/>
              </a:lnSpc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 ação por parte dos Voluntários, também </a:t>
            </a:r>
            <a:r>
              <a:rPr lang="pt-BR" sz="1500" b="1" i="1" u="sng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poderá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ser a semente por onde germinará o nascimento de um novo núcleo espírita em regiões que ainda não o possuem e através deste, a geração de frentes de trabalhos de evangelização do ser e amparo social a comunidade ao entorno do novo núcleo.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C9B980E-C718-42F4-815A-C4FC7A01FF7C}"/>
              </a:ext>
            </a:extLst>
          </p:cNvPr>
          <p:cNvSpPr/>
          <p:nvPr/>
        </p:nvSpPr>
        <p:spPr>
          <a:xfrm>
            <a:off x="3181370" y="5261866"/>
            <a:ext cx="5627727" cy="138499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</a:t>
            </a:r>
            <a:r>
              <a:rPr lang="pt-BR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AÇÃO </a:t>
            </a:r>
            <a:r>
              <a:rPr lang="pt-BR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poderá ser aplicada por </a:t>
            </a:r>
            <a:r>
              <a:rPr lang="pt-BR" sz="14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SERVIDORES E DISCÍPULOS.</a:t>
            </a:r>
          </a:p>
          <a:p>
            <a:pPr algn="just"/>
            <a:endParaRPr lang="pt-BR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implantação desta ação, o voluntário poderá entrar em contato conosco pelo canal abaixo:</a:t>
            </a:r>
          </a:p>
          <a:p>
            <a:pPr algn="just"/>
            <a:endParaRPr lang="pt-BR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E-mail: </a:t>
            </a:r>
            <a:r>
              <a:rPr lang="pt-BR" sz="14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paulodetarso@alianca.org.br</a:t>
            </a:r>
            <a:endParaRPr lang="pt-BR" sz="14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16">
            <a:extLst>
              <a:ext uri="{FF2B5EF4-FFF2-40B4-BE49-F238E27FC236}">
                <a16:creationId xmlns:a16="http://schemas.microsoft.com/office/drawing/2014/main" id="{6041EB8A-905D-461E-94A8-29A1CA1BE3F3}"/>
              </a:ext>
            </a:extLst>
          </p:cNvPr>
          <p:cNvSpPr txBox="1">
            <a:spLocks/>
          </p:cNvSpPr>
          <p:nvPr/>
        </p:nvSpPr>
        <p:spPr>
          <a:xfrm>
            <a:off x="3177989" y="2390350"/>
            <a:ext cx="5627727" cy="207730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4ª PARTE</a:t>
            </a:r>
          </a:p>
          <a:p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ORIENTAÇÕES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85803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16">
            <a:extLst>
              <a:ext uri="{FF2B5EF4-FFF2-40B4-BE49-F238E27FC236}">
                <a16:creationId xmlns:a16="http://schemas.microsoft.com/office/drawing/2014/main" id="{D4661874-7EF4-465F-A024-FC74D104EA51}"/>
              </a:ext>
            </a:extLst>
          </p:cNvPr>
          <p:cNvSpPr txBox="1">
            <a:spLocks/>
          </p:cNvSpPr>
          <p:nvPr/>
        </p:nvSpPr>
        <p:spPr>
          <a:xfrm>
            <a:off x="3163263" y="544877"/>
            <a:ext cx="5768702" cy="576824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Recomendações Gerais para o “PEREGRINO”</a:t>
            </a:r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>
              <a:spcBef>
                <a:spcPts val="0"/>
              </a:spcBef>
            </a:pPr>
            <a:endParaRPr lang="pt-BR" sz="1000" b="1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 primeiro lugar, é importante definirmos o significado da palavra “PEREGRINO” que, segundo o dicionário Michaelis, significa: </a:t>
            </a:r>
            <a:r>
              <a:rPr lang="pt-BR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“Aquele que sai ou anda em peregrinação”</a:t>
            </a:r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 seus adjetivos são: </a:t>
            </a:r>
            <a:r>
              <a:rPr lang="pt-BR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Excelente, Excepcional, Extraordinário e Raro.</a:t>
            </a:r>
          </a:p>
          <a:p>
            <a:pPr algn="just"/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Como podemos perceber, estamos diante de virtudes nobres e encorajadoras, e devemos utilizar a imagem que nos remete à figura de um Peregrino, de pessoa simples, e quando agregarmos os adjetivos acima, logo nos recordamos dos exemplos de </a:t>
            </a:r>
            <a:r>
              <a:rPr lang="pt-BR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Paulo de Tarso, dos Doze Apóstolos, de Madre Teresa de Calcutá, de Irmã Dulce e outras tantas personalidades </a:t>
            </a:r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 por meio de sua simplicidade, exemplificação, determinação e Fé levaram a Boa Nova, para todo o mundo.</a:t>
            </a:r>
          </a:p>
          <a:p>
            <a:pPr algn="just"/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 os exemplos acima, o </a:t>
            </a:r>
            <a:r>
              <a:rPr lang="pt-BR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PEREGRINO</a:t>
            </a:r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deve ser uma pessoa que traz em seu coração a simplicidade, humildade, mas principalmente, </a:t>
            </a:r>
            <a:r>
              <a:rPr lang="pt-BR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AMOR</a:t>
            </a:r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para poder chegar desde o lugar mais perto até os mais longínquos possíveis; para isso, </a:t>
            </a:r>
            <a:r>
              <a:rPr lang="pt-BR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 sempre deverá ter sua confiança inabalável e Fé irrestrita em Deus.</a:t>
            </a:r>
          </a:p>
          <a:p>
            <a:pPr algn="just"/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oportunidade </a:t>
            </a:r>
            <a:r>
              <a:rPr lang="pt-BR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Cristã</a:t>
            </a:r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não é fácil para ninguém, bem sabemos, porém, a força, a coragem, a ousadia, o destemor, a dedicação, que nos inspira, vinda do alto, e seguindo os ensinamentos do consolador prometido e o exemplo dos missionários que tanto batalharam por este ideal.</a:t>
            </a:r>
          </a:p>
          <a:p>
            <a:pPr algn="just"/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Tenhamos a certeza de que os </a:t>
            </a:r>
            <a:r>
              <a:rPr lang="pt-BR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lang="pt-BR" sz="13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Saulos</a:t>
            </a:r>
            <a:r>
              <a:rPr lang="pt-BR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</a:t>
            </a:r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transformarão em </a:t>
            </a:r>
            <a:r>
              <a:rPr lang="pt-BR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“Paulos” </a:t>
            </a:r>
            <a:r>
              <a:rPr lang="pt-BR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o evangelho do Senhor será levado para todos.</a:t>
            </a:r>
          </a:p>
          <a:p>
            <a:pPr algn="just"/>
            <a:r>
              <a:rPr lang="pt-BR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Portanto, sejamos Paulo!!!</a:t>
            </a:r>
          </a:p>
          <a:p>
            <a:pPr algn="r"/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Equipe Projeto Paulo de Tarso</a:t>
            </a:r>
            <a:endParaRPr lang="pt-BR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80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16">
            <a:extLst>
              <a:ext uri="{FF2B5EF4-FFF2-40B4-BE49-F238E27FC236}">
                <a16:creationId xmlns:a16="http://schemas.microsoft.com/office/drawing/2014/main" id="{AF74006E-2D57-4CE2-84D6-49B8E614FD69}"/>
              </a:ext>
            </a:extLst>
          </p:cNvPr>
          <p:cNvSpPr txBox="1">
            <a:spLocks/>
          </p:cNvSpPr>
          <p:nvPr/>
        </p:nvSpPr>
        <p:spPr>
          <a:xfrm>
            <a:off x="3217746" y="1058052"/>
            <a:ext cx="5627727" cy="499624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pt-BR" sz="2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Colabore com a construção deste Projeto:</a:t>
            </a:r>
          </a:p>
          <a:p>
            <a:pPr>
              <a:lnSpc>
                <a:spcPct val="100000"/>
              </a:lnSpc>
            </a:pPr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Você </a:t>
            </a:r>
            <a:r>
              <a:rPr lang="pt-B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Voluntário </a:t>
            </a:r>
            <a:r>
              <a:rPr lang="pt-BR" sz="20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 desenvolve alguma </a:t>
            </a:r>
            <a:r>
              <a:rPr lang="pt-B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AÇÃO</a:t>
            </a:r>
            <a:r>
              <a:rPr lang="pt-BR" sz="20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 tem como objetivo a </a:t>
            </a:r>
            <a:r>
              <a:rPr lang="pt-B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Expansão do Evangelho, </a:t>
            </a:r>
            <a:r>
              <a:rPr lang="pt-BR" sz="20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divida conosco a sua experiência para que possamos disponibilizar a outros companheiros. </a:t>
            </a:r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Compartilhe pelo contato:</a:t>
            </a:r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paulodetarso@alianca.org.br</a:t>
            </a:r>
            <a:endParaRPr lang="pt-BR" sz="28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pt-BR" sz="2000" b="1" dirty="0">
              <a:solidFill>
                <a:schemeClr val="accent2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pt-BR" sz="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3261D96-D674-4B75-AC4B-5B555A38A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2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16">
            <a:extLst>
              <a:ext uri="{FF2B5EF4-FFF2-40B4-BE49-F238E27FC236}">
                <a16:creationId xmlns:a16="http://schemas.microsoft.com/office/drawing/2014/main" id="{6041EB8A-905D-461E-94A8-29A1CA1BE3F3}"/>
              </a:ext>
            </a:extLst>
          </p:cNvPr>
          <p:cNvSpPr txBox="1">
            <a:spLocks/>
          </p:cNvSpPr>
          <p:nvPr/>
        </p:nvSpPr>
        <p:spPr>
          <a:xfrm>
            <a:off x="3270754" y="1974851"/>
            <a:ext cx="5627727" cy="29082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1ª PARTE</a:t>
            </a:r>
          </a:p>
          <a:p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APRESENTAÇÃO DO PROJETO</a:t>
            </a:r>
          </a:p>
        </p:txBody>
      </p:sp>
    </p:spTree>
    <p:extLst>
      <p:ext uri="{BB962C8B-B14F-4D97-AF65-F5344CB8AC3E}">
        <p14:creationId xmlns:p14="http://schemas.microsoft.com/office/powerpoint/2010/main" val="85567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BB6807C-5C8C-4A7D-916A-E555C0AD05ED}"/>
              </a:ext>
            </a:extLst>
          </p:cNvPr>
          <p:cNvSpPr txBox="1"/>
          <p:nvPr/>
        </p:nvSpPr>
        <p:spPr>
          <a:xfrm>
            <a:off x="3233530" y="625921"/>
            <a:ext cx="56321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UM CONVITE</a:t>
            </a:r>
          </a:p>
          <a:p>
            <a:pPr algn="just"/>
            <a:endParaRPr lang="pt-B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Sendo este projeto uma ação pela Expansão do Evangelho, inspirado no esforço peregrino de Paulo de Tarso e seus colaboradores na divulgação das mensagens do Mestre Jesus em lugares cada vez mais distantes, criamos este </a:t>
            </a:r>
            <a:r>
              <a:rPr lang="pt-BR" sz="1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“GUIA DO PEREGRINO” </a:t>
            </a:r>
            <a:r>
              <a:rPr lang="pt-BR" sz="1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 o objetivo de orientar todos aqueles que desejam participar na aplicação do </a:t>
            </a:r>
            <a:r>
              <a:rPr lang="pt-BR" sz="1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PROJETO PAULO DE TARSO.</a:t>
            </a:r>
          </a:p>
          <a:p>
            <a:pPr algn="just">
              <a:lnSpc>
                <a:spcPct val="150000"/>
              </a:lnSpc>
            </a:pPr>
            <a:r>
              <a:rPr lang="pt-BR" sz="1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Esperamos que o amigo (a) aceite este convite e faça parte desta corrente pela expansão do evangelho, onde este Projeto tem como proposta: </a:t>
            </a:r>
            <a:r>
              <a:rPr lang="pt-BR" sz="1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‘SEMEAR O EVANGELHO DE JESUS” </a:t>
            </a:r>
            <a:r>
              <a:rPr lang="pt-BR" sz="1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forma simples e universalista.</a:t>
            </a:r>
          </a:p>
          <a:p>
            <a:pPr algn="r">
              <a:lnSpc>
                <a:spcPct val="90000"/>
              </a:lnSpc>
            </a:pPr>
            <a:r>
              <a:rPr lang="pt-B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Equipe Projeto Paulo de Tarso</a:t>
            </a:r>
          </a:p>
        </p:txBody>
      </p:sp>
    </p:spTree>
    <p:extLst>
      <p:ext uri="{BB962C8B-B14F-4D97-AF65-F5344CB8AC3E}">
        <p14:creationId xmlns:p14="http://schemas.microsoft.com/office/powerpoint/2010/main" val="2151566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16">
            <a:extLst>
              <a:ext uri="{FF2B5EF4-FFF2-40B4-BE49-F238E27FC236}">
                <a16:creationId xmlns:a16="http://schemas.microsoft.com/office/drawing/2014/main" id="{385A2AA2-274F-4E21-B0DB-105900DA710D}"/>
              </a:ext>
            </a:extLst>
          </p:cNvPr>
          <p:cNvSpPr txBox="1">
            <a:spLocks/>
          </p:cNvSpPr>
          <p:nvPr/>
        </p:nvSpPr>
        <p:spPr>
          <a:xfrm>
            <a:off x="3230997" y="901836"/>
            <a:ext cx="5608203" cy="54671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Palavras de Paulo de Tarso.....</a:t>
            </a:r>
          </a:p>
          <a:p>
            <a:pPr algn="just"/>
            <a:endParaRPr lang="pt-BR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lang="pt-BR" sz="1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Porque se anuncio o Evangelho, não tenho de que me gloriar, pois me é imposta esta obrigação; e ai de mim, se não anunciar o Evangelho!</a:t>
            </a: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</a:t>
            </a:r>
          </a:p>
          <a:p>
            <a:pPr algn="r"/>
            <a:r>
              <a:rPr lang="pt-BR" sz="1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(I Coríntios, 9:16).</a:t>
            </a:r>
          </a:p>
          <a:p>
            <a:pPr algn="just"/>
            <a:endParaRPr lang="pt-B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Reflexão: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Segundo palavras acima de Paulo de Tarso, devo me sentir na obrigação de anunciar o Evangelho do Cristo para todos aqueles que necessitam de esclarecimento, orientação e consolação com único objetivo de auxiliar no crescimento moral e espiritual do meu próximo e de mim mesmo.</a:t>
            </a:r>
          </a:p>
          <a:p>
            <a:pPr algn="r"/>
            <a:endParaRPr lang="pt-B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pt-BR" sz="16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Equipe Projeto Paulo de Tarso</a:t>
            </a:r>
            <a:endParaRPr lang="pt-B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7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605229C-B300-4AA5-B26B-1307092BC5C5}"/>
              </a:ext>
            </a:extLst>
          </p:cNvPr>
          <p:cNvSpPr/>
          <p:nvPr/>
        </p:nvSpPr>
        <p:spPr>
          <a:xfrm>
            <a:off x="3217746" y="597643"/>
            <a:ext cx="5820237" cy="611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Relembrando o início dos trabalhos de Paulo e Barnabé.</a:t>
            </a:r>
            <a:endParaRPr lang="pt-BR" sz="1600" b="1" i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Barnabé era originário de Chipre e foi considerado por Pedro como um dos Apóstolos, embora não fizesse parte dos doze. Seu nome era José, mas na Casa do Caminho o chamavam Barnabé, que significa filho da exortação. Um homem bom, cheio de espírito e de fé e de uma sabedoria também, como veio depois a mostrar.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 pregadores mais destacados, na Igreja de </a:t>
            </a:r>
            <a:r>
              <a:rPr lang="pt-BR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Antioquia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eram Barnabé e </a:t>
            </a:r>
            <a:r>
              <a:rPr lang="pt-BR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Manahen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b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Acompanhado de Saulo, segue a Jerusalém, onde se hospedam em casa de sua irmã, Maria Marcos. Dali seguem, agora acrescida a caravana pelo sobrinho, João Marcos, adolescente, para a formosa cidade do </a:t>
            </a:r>
            <a:r>
              <a:rPr lang="pt-BR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Orontes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sz="12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Instado por Saulo, Barnabé se entusiasma com a ideia de levar o Evangelho aos gentios.</a:t>
            </a:r>
            <a:endParaRPr lang="pt-B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Rejubila-se com as perspectivas e, como há muito tivesse necessidade de voltar a sua terra, para resolver uns problemas de família, propõe que se inicie o serviço apostólico pelas aldeias e cidades de Chipre.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Foi numa dessas </a:t>
            </a:r>
            <a:r>
              <a:rPr lang="pt-BR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assembléias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que, acreditando que o auditório presente não requisitava maior erudição, Barnabé resolveu pedir a Saulo que fizesse a pregação da Boa Nova, verificando então como o </a:t>
            </a:r>
            <a:r>
              <a:rPr lang="pt-BR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ex-rabino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se transformara.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Toda a grandeza de Barnabé toma vulto em seu posicionamento. Permite, de forma natural, que Paulo se evidencie, com a certeza de que nas tarefas do Cristo, </a:t>
            </a:r>
            <a:r>
              <a:rPr lang="pt-BR" sz="12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todos somos servidores da mesma causa, dando aquilo que se pode, contidos apenas pelas limitações pessoais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Eram dois irmãos muito amados, que o Mestre chamava a diferentes destinos.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Daí em diante, a História perde Barnabé de vista.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(...) Não é uma figura que se destaque por brilho invulgar na história do Cristianismo nascente, mas merece referência especial pela sua amizade e dedicação pessoal a Paulo e a Pedro.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Também pela grandeza de espírito, que se ocultou no anonimato para atender as tarefas preciosas junto aos desvalidos e necessitados da Boa Nova, permitindo que o Apóstolo </a:t>
            </a:r>
            <a:r>
              <a:rPr lang="pt-BR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tarsense</a:t>
            </a:r>
            <a:r>
              <a:rPr lang="pt-B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se engrandecesse na disseminação das luzes do Cristo, buscando a gentilidade.</a:t>
            </a:r>
          </a:p>
        </p:txBody>
      </p:sp>
    </p:spTree>
    <p:extLst>
      <p:ext uri="{BB962C8B-B14F-4D97-AF65-F5344CB8AC3E}">
        <p14:creationId xmlns:p14="http://schemas.microsoft.com/office/powerpoint/2010/main" val="158571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16">
            <a:extLst>
              <a:ext uri="{FF2B5EF4-FFF2-40B4-BE49-F238E27FC236}">
                <a16:creationId xmlns:a16="http://schemas.microsoft.com/office/drawing/2014/main" id="{8F50758E-1AD2-41C8-99B1-ACF8D96DA567}"/>
              </a:ext>
            </a:extLst>
          </p:cNvPr>
          <p:cNvSpPr txBox="1">
            <a:spLocks/>
          </p:cNvSpPr>
          <p:nvPr/>
        </p:nvSpPr>
        <p:spPr>
          <a:xfrm>
            <a:off x="3274650" y="833103"/>
            <a:ext cx="5447937" cy="541789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PROPOSTA DO PROJETO</a:t>
            </a:r>
          </a:p>
          <a:p>
            <a:endParaRPr lang="pt-BR" sz="2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Projeto Paulo de Tarso tem como proposta principal </a:t>
            </a: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‘</a:t>
            </a:r>
            <a:r>
              <a:rPr lang="pt-BR" sz="16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SEMEAR O EVANGELHO DE JESUS</a:t>
            </a: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</a:t>
            </a: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onde se fizer necessário e por este motivo ele se torna um </a:t>
            </a: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PROJETO </a:t>
            </a: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 abrangência </a:t>
            </a: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UNIVERSALISTA, </a:t>
            </a: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onde</a:t>
            </a: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todos aqueles que comungam dos ensinamentos do Cristo independente de seu cunho religioso são convidados a participar na sua aplicação e propagação em beneficio de todos aqueles que o receberem, seja em seus lares, famílias ou comunidades de forma coletiva ou individual.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Sua aplicação pode ser de cunho ecumênico ou dentro das bases religiosas cristãs do voluntário que irá semear o Evangelho de Jesus,</a:t>
            </a:r>
          </a:p>
        </p:txBody>
      </p:sp>
    </p:spTree>
    <p:extLst>
      <p:ext uri="{BB962C8B-B14F-4D97-AF65-F5344CB8AC3E}">
        <p14:creationId xmlns:p14="http://schemas.microsoft.com/office/powerpoint/2010/main" val="2028068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59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16">
            <a:extLst>
              <a:ext uri="{FF2B5EF4-FFF2-40B4-BE49-F238E27FC236}">
                <a16:creationId xmlns:a16="http://schemas.microsoft.com/office/drawing/2014/main" id="{5A3A141C-0D28-4073-9CEA-B8F559560D79}"/>
              </a:ext>
            </a:extLst>
          </p:cNvPr>
          <p:cNvSpPr txBox="1">
            <a:spLocks/>
          </p:cNvSpPr>
          <p:nvPr/>
        </p:nvSpPr>
        <p:spPr>
          <a:xfrm>
            <a:off x="3218682" y="663314"/>
            <a:ext cx="5714303" cy="57350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ESCLARECIMENTOS SOBRE APLICAÇÃO DO PROJETO</a:t>
            </a:r>
          </a:p>
          <a:p>
            <a:pPr algn="just">
              <a:lnSpc>
                <a:spcPct val="150000"/>
              </a:lnSpc>
            </a:pPr>
            <a:r>
              <a:rPr lang="pt-BR" sz="155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Onde aplicar? 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ações deste projeto podem ser aplicados em todos os locais onde houver a necessidade de aplicá-lo</a:t>
            </a:r>
            <a:r>
              <a:rPr lang="pt-BR" sz="15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155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Quem pode aplicar? 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Podem fazer parte do Projeto todos aqueles que desejarem compartilhar seus melhores sentimentos e vivências em relação ao Evangelho com o seu próximo, cujo coração foi tocado e despertado para a caridade e para o ideal de servir a humanidade e que desejem levar adiante a palavra, os ensinamentos e o Evangelho do Mestre Jesus.</a:t>
            </a:r>
          </a:p>
          <a:p>
            <a:pPr algn="just">
              <a:lnSpc>
                <a:spcPct val="150000"/>
              </a:lnSpc>
            </a:pPr>
            <a:r>
              <a:rPr lang="pt-BR" sz="155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Quem se beneficiará</a:t>
            </a:r>
            <a:r>
              <a:rPr lang="pt-BR" sz="155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  <a:r>
              <a:rPr lang="pt-BR" sz="155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Todos os lares, famílias, comunidades e indivíduos que se permitam participar deste projeto e assim receber seus benefícios através do consolo, fortalecimento e conhecimento com base no Evangelho de Jesus.</a:t>
            </a:r>
          </a:p>
          <a:p>
            <a:pPr algn="just">
              <a:lnSpc>
                <a:spcPct val="150000"/>
              </a:lnSpc>
            </a:pPr>
            <a:r>
              <a:rPr lang="pt-BR" sz="155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Como aplicar?</a:t>
            </a:r>
            <a:r>
              <a:rPr lang="pt-BR" sz="155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aplicar as ações proposta pelo projeto, oferecemos mais adiante</a:t>
            </a:r>
            <a:r>
              <a:rPr lang="pt-BR" sz="15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algumas sugestões e orientações.</a:t>
            </a:r>
          </a:p>
        </p:txBody>
      </p:sp>
    </p:spTree>
    <p:extLst>
      <p:ext uri="{BB962C8B-B14F-4D97-AF65-F5344CB8AC3E}">
        <p14:creationId xmlns:p14="http://schemas.microsoft.com/office/powerpoint/2010/main" val="239688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A35194-A547-4876-A530-9E9E622E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16">
            <a:extLst>
              <a:ext uri="{FF2B5EF4-FFF2-40B4-BE49-F238E27FC236}">
                <a16:creationId xmlns:a16="http://schemas.microsoft.com/office/drawing/2014/main" id="{05DA1103-DBB7-4347-85C4-916A09E50B0E}"/>
              </a:ext>
            </a:extLst>
          </p:cNvPr>
          <p:cNvSpPr txBox="1">
            <a:spLocks/>
          </p:cNvSpPr>
          <p:nvPr/>
        </p:nvSpPr>
        <p:spPr>
          <a:xfrm>
            <a:off x="3251711" y="997096"/>
            <a:ext cx="5604819" cy="52999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PLANO DE AÇÃO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pt-BR" sz="15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 objetivo de facilitar o entendimento para aplicação deste projeto, sugerimos aos voluntários as etapas abaixo para o inicio dos trabalhos.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IDENTIFICAR LOCAIS E NECESSIDADES</a:t>
            </a:r>
            <a:endParaRPr lang="pt-BR" sz="18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Inicialmente buscar identificar os locais onde existam  comunidades, grupos ou pessoas com possibilidades de Semear o Evangelho e quais suas necessidades.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 A AÇÃO APLICAR: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Após identificado local e necessidades, a próxima etapa é definir qual das </a:t>
            </a:r>
            <a:r>
              <a:rPr lang="pt-BR" sz="1500" b="1" u="sng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AÇÕES</a:t>
            </a:r>
            <a:r>
              <a:rPr lang="pt-B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propostas pelo Projeto podem ser aplicado no local escolhido.</a:t>
            </a:r>
          </a:p>
        </p:txBody>
      </p:sp>
    </p:spTree>
    <p:extLst>
      <p:ext uri="{BB962C8B-B14F-4D97-AF65-F5344CB8AC3E}">
        <p14:creationId xmlns:p14="http://schemas.microsoft.com/office/powerpoint/2010/main" val="55159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</TotalTime>
  <Words>3208</Words>
  <Application>Microsoft Office PowerPoint</Application>
  <PresentationFormat>Apresentação na tela (4:3)</PresentationFormat>
  <Paragraphs>236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Ebrima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Ricardo</dc:creator>
  <cp:lastModifiedBy>Sergio Ricardo</cp:lastModifiedBy>
  <cp:revision>9</cp:revision>
  <dcterms:created xsi:type="dcterms:W3CDTF">2020-06-27T19:04:29Z</dcterms:created>
  <dcterms:modified xsi:type="dcterms:W3CDTF">2020-07-15T00:21:06Z</dcterms:modified>
</cp:coreProperties>
</file>