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475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7E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0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F7853-20D8-48AD-A4F5-FAC5C277A08F}" type="datetimeFigureOut">
              <a:rPr lang="pt-BR" smtClean="0"/>
              <a:t>13/02/2024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8AF64-10F1-4898-83A1-A626AE23A6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7957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545410-10B2-BBDD-C8DC-819E499D3C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3BE78D2-EB5B-9A52-B513-742CD5C933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412E18-3323-F406-BA2A-BC58B7AED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47C3-9FE6-4F19-BCB1-4FB2D392AE67}" type="datetimeFigureOut">
              <a:rPr lang="pt-BR" smtClean="0"/>
              <a:t>13/02/2024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3151DD-C3EC-A187-621F-CA600CCC5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65D8E0-3E50-D0CA-BC79-A10F0E107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F656-1815-4211-A56A-8F1689D77A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762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4FB2A6-2D65-B9F2-7EB7-1F28D098E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04988DE-E3D4-75AE-34A6-05CA7D8105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31365B-6CE0-5171-504A-BE6E54F59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47C3-9FE6-4F19-BCB1-4FB2D392AE67}" type="datetimeFigureOut">
              <a:rPr lang="pt-BR" smtClean="0"/>
              <a:t>13/02/2024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B2ECA3-8598-8359-DC8A-51A7A0665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ADD324-D343-F3EF-80ED-5762CBAA7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F656-1815-4211-A56A-8F1689D77A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39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EC4D323-93A6-0DE0-5E76-145BA118CE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271F75E-A496-99AA-1A47-E0FD8A61EC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BE593F-7F6A-32F2-24E5-251A47DC7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47C3-9FE6-4F19-BCB1-4FB2D392AE67}" type="datetimeFigureOut">
              <a:rPr lang="pt-BR" smtClean="0"/>
              <a:t>13/02/2024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818A866-B4E0-82B4-FC46-C76A72D33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9E139F4-1FB2-47C4-FC89-A44E56614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F656-1815-4211-A56A-8F1689D77A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2332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CFF517-A18E-D48A-2D18-CDE384E57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BEC5B5-7196-01EB-1447-9BCFC790B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4AC07A0-DD62-9179-28F5-B8890C9C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47C3-9FE6-4F19-BCB1-4FB2D392AE67}" type="datetimeFigureOut">
              <a:rPr lang="pt-BR" smtClean="0"/>
              <a:t>13/02/2024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E4AD37-1ADC-4AC3-D9AC-E007AB1F2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5527838-5167-1ECE-E045-47E6BF5C4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F656-1815-4211-A56A-8F1689D77A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0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EA2C6A-BC4B-094D-87FA-8211BE1CA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236E641-BD68-73B8-4352-BB4C4B771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66677B-A832-4DA9-B0B6-35444CED3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47C3-9FE6-4F19-BCB1-4FB2D392AE67}" type="datetimeFigureOut">
              <a:rPr lang="pt-BR" smtClean="0"/>
              <a:t>13/02/2024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E40502-9BEA-1247-6461-3CC7D296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3795BB-0ED3-A44E-E278-9610E5EF2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F656-1815-4211-A56A-8F1689D77A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4920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9AC710-C3F6-7E0F-A1B9-678638B63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4B0973-B69E-A4AD-D3C6-96350AA069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83C62EC-9229-7583-538E-4EB70773D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187FF57-5D75-0DFB-E99A-31941CBFA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47C3-9FE6-4F19-BCB1-4FB2D392AE67}" type="datetimeFigureOut">
              <a:rPr lang="pt-BR" smtClean="0"/>
              <a:t>13/02/2024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1C1CDBC-1293-913F-1A3F-B70FDF12B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E4C748E-F692-B390-9D10-1CC34948F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F656-1815-4211-A56A-8F1689D77A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846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2A6624-A6A3-7E73-4E72-CEF13A54B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150D4CC-3B51-54FE-A278-D6C114AE9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D464179-51AB-1C21-D10A-9980042A7E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98813E0-BBF6-4A44-72A4-3D96A3A949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70B761C-AD6F-5EE8-7DCF-CC9BB6B0F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530A62D-8325-1832-4D83-A5A35332F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47C3-9FE6-4F19-BCB1-4FB2D392AE67}" type="datetimeFigureOut">
              <a:rPr lang="pt-BR" smtClean="0"/>
              <a:t>13/02/2024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E77C322-B852-9838-4B5A-7D6A6CE69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8F47FED-8737-91F2-0A3D-20D54B67F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F656-1815-4211-A56A-8F1689D77A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06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708233-857B-559D-99C2-5945F311A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C73DDA0-A923-4E9A-F7F3-EA142E162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47C3-9FE6-4F19-BCB1-4FB2D392AE67}" type="datetimeFigureOut">
              <a:rPr lang="pt-BR" smtClean="0"/>
              <a:t>13/02/2024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D6F63F3-1851-0AF8-AA53-17F3C6BAF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9FD128E-96FA-839C-665F-C09196C57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F656-1815-4211-A56A-8F1689D77A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881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D86AD7C-9551-D595-F405-4B7E15C9C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47C3-9FE6-4F19-BCB1-4FB2D392AE67}" type="datetimeFigureOut">
              <a:rPr lang="pt-BR" smtClean="0"/>
              <a:t>13/02/2024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C173DF2-0C8C-22C7-3A5E-2B04BA915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2E09E4D-3F3D-ABF3-53CE-4EB70E64B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F656-1815-4211-A56A-8F1689D77A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790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A93AFE-E949-C1AA-1C2E-45CB778A3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74ED28-C976-D5AC-955F-8162B0538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14CA909-E877-2430-7684-A957783B6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A5FFF45-BE37-2AB4-4B7D-C74D31249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47C3-9FE6-4F19-BCB1-4FB2D392AE67}" type="datetimeFigureOut">
              <a:rPr lang="pt-BR" smtClean="0"/>
              <a:t>13/02/2024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E420AE3-9161-2ED9-5D90-B93D51DCD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F459A0-4249-097B-BB56-9C5BA79E7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F656-1815-4211-A56A-8F1689D77A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785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D6D4AE-262A-8F6B-3B48-4EC05CEBF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B40FB7E-EE9D-19E9-1436-E65B8B184D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8A9879F-F8D5-FB04-7E99-996DFA74D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720415E-26A5-3F53-AB89-E6D487CF0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47C3-9FE6-4F19-BCB1-4FB2D392AE67}" type="datetimeFigureOut">
              <a:rPr lang="pt-BR" smtClean="0"/>
              <a:t>13/02/2024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9A0144D-4C93-B303-29A0-A4BA838EA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2E2A549-348D-836A-DF6F-E8991B72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F656-1815-4211-A56A-8F1689D77A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7204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0154EBB-E56B-5067-7861-1F837B13A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C5D4B33-67E7-80FD-3628-2863BDF92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3D1369-D428-2BE7-AC28-21E9A1C919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A47C3-9FE6-4F19-BCB1-4FB2D392AE67}" type="datetimeFigureOut">
              <a:rPr lang="pt-BR" smtClean="0"/>
              <a:t>13/02/2024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347B09-B96A-B6F2-986A-9D1475BFBF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A9F34E-5ADA-3959-4AFB-842470E46C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7F656-1815-4211-A56A-8F1689D77A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723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>
            <a:extLst>
              <a:ext uri="{FF2B5EF4-FFF2-40B4-BE49-F238E27FC236}">
                <a16:creationId xmlns:a16="http://schemas.microsoft.com/office/drawing/2014/main" id="{86EFC51A-4E6B-B231-5964-3AE36534212B}"/>
              </a:ext>
            </a:extLst>
          </p:cNvPr>
          <p:cNvSpPr/>
          <p:nvPr/>
        </p:nvSpPr>
        <p:spPr>
          <a:xfrm>
            <a:off x="0" y="2276340"/>
            <a:ext cx="121920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accent6"/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AB5B08A-9882-08FB-A00A-021F117285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07"/>
          <a:stretch/>
        </p:blipFill>
        <p:spPr>
          <a:xfrm>
            <a:off x="700212" y="-59417"/>
            <a:ext cx="4638503" cy="22943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99A3D636-ABEC-B714-30E3-6EE37029A592}"/>
              </a:ext>
            </a:extLst>
          </p:cNvPr>
          <p:cNvSpPr txBox="1"/>
          <p:nvPr/>
        </p:nvSpPr>
        <p:spPr>
          <a:xfrm>
            <a:off x="1352144" y="2321243"/>
            <a:ext cx="99781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/>
            <a:r>
              <a:rPr lang="pt-BR" sz="2400" b="1" dirty="0">
                <a:ln w="1016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BLOCO 2 - Módulos Especiais – Oficina de trabalho E4: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A8470027-CD86-19A9-9992-82A9F3AF68E1}"/>
              </a:ext>
            </a:extLst>
          </p:cNvPr>
          <p:cNvSpPr txBox="1"/>
          <p:nvPr/>
        </p:nvSpPr>
        <p:spPr>
          <a:xfrm>
            <a:off x="6705925" y="2871610"/>
            <a:ext cx="25364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b="1" dirty="0">
                <a:ln w="1016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ESPÍRITA</a:t>
            </a:r>
            <a:r>
              <a:rPr lang="pt-BR" sz="3200" b="1" dirty="0">
                <a:ln w="1016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endParaRPr lang="pt-BR" sz="3200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6E458BA-7B2F-7F22-FD8E-F4F0BB0155A1}"/>
              </a:ext>
            </a:extLst>
          </p:cNvPr>
          <p:cNvSpPr txBox="1"/>
          <p:nvPr/>
        </p:nvSpPr>
        <p:spPr>
          <a:xfrm>
            <a:off x="3048810" y="2932189"/>
            <a:ext cx="463688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/>
            <a:r>
              <a:rPr lang="pt-BR" sz="2800" b="1" dirty="0">
                <a:ln w="1016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COMUNICAÇÃO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AF2E6256-B592-BB53-96A8-0A3166C7F2E5}"/>
              </a:ext>
            </a:extLst>
          </p:cNvPr>
          <p:cNvSpPr/>
          <p:nvPr/>
        </p:nvSpPr>
        <p:spPr>
          <a:xfrm>
            <a:off x="1279265" y="5492326"/>
            <a:ext cx="1019163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000" b="1" dirty="0">
                <a:ln w="0"/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COMUNICANDO A BOA  NOVA (Ide e pregai em meu Nome)</a:t>
            </a:r>
          </a:p>
          <a:p>
            <a:pPr algn="ctr"/>
            <a:r>
              <a:rPr lang="pt-BR" sz="2000" b="1" dirty="0">
                <a:ln w="0"/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CRISTO OPERANTE (Jesus operou em Pedro e operou em mim Paulo)</a:t>
            </a:r>
          </a:p>
          <a:p>
            <a:pPr algn="ctr"/>
            <a:r>
              <a:rPr lang="pt-BR" sz="2000" b="1" dirty="0">
                <a:ln w="0"/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PROPAGAÇÃO (O que digo ao ouvido, comunicai do alto dos telhados) </a:t>
            </a:r>
          </a:p>
          <a:p>
            <a:pPr algn="ctr"/>
            <a:endParaRPr lang="pt-BR" b="0" cap="none" spc="0" dirty="0">
              <a:ln w="0"/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FB706916-302A-2E8A-46CB-67FE01B4DF45}"/>
              </a:ext>
            </a:extLst>
          </p:cNvPr>
          <p:cNvSpPr txBox="1"/>
          <p:nvPr/>
        </p:nvSpPr>
        <p:spPr>
          <a:xfrm>
            <a:off x="770467" y="3429000"/>
            <a:ext cx="1062423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ln w="0"/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Discípulo de Jesus que não é mais conduzido, mas sim o condutor, precisa entender seu papel de </a:t>
            </a:r>
            <a:r>
              <a:rPr lang="pt-BR" b="1" i="1" u="sng" dirty="0">
                <a:ln w="0"/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comunicador</a:t>
            </a:r>
            <a:r>
              <a:rPr lang="pt-BR" b="1" dirty="0">
                <a:ln w="0"/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evangelho contribuindo  para a Revivência do Cristianismo Primitivo.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9E538839-64A9-BD8F-024C-EB566559F94E}"/>
              </a:ext>
            </a:extLst>
          </p:cNvPr>
          <p:cNvSpPr txBox="1"/>
          <p:nvPr/>
        </p:nvSpPr>
        <p:spPr>
          <a:xfrm>
            <a:off x="3137947" y="4157571"/>
            <a:ext cx="610446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n w="0"/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CAMINHADA COM JESUS: 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F73DF44F-9C27-E8E4-8AB4-1EC63DBC415E}"/>
              </a:ext>
            </a:extLst>
          </p:cNvPr>
          <p:cNvSpPr txBox="1"/>
          <p:nvPr/>
        </p:nvSpPr>
        <p:spPr>
          <a:xfrm>
            <a:off x="2659342" y="4672257"/>
            <a:ext cx="69080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ln w="0"/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Comunicando a BOA NOVA, pela força que o Cristo em nós OPEROU, espalhando LUZ e MULTIPLICANDO TALENTOS </a:t>
            </a:r>
            <a:endParaRPr lang="pt-BR" dirty="0"/>
          </a:p>
        </p:txBody>
      </p:sp>
      <p:pic>
        <p:nvPicPr>
          <p:cNvPr id="26" name="Imagem 25">
            <a:extLst>
              <a:ext uri="{FF2B5EF4-FFF2-40B4-BE49-F238E27FC236}">
                <a16:creationId xmlns:a16="http://schemas.microsoft.com/office/drawing/2014/main" id="{CBEB9C0F-4970-A98E-B074-67AD3EE6ED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07"/>
          <a:stretch/>
        </p:blipFill>
        <p:spPr>
          <a:xfrm>
            <a:off x="6691787" y="-35398"/>
            <a:ext cx="4638503" cy="22943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Elipse 23">
            <a:extLst>
              <a:ext uri="{FF2B5EF4-FFF2-40B4-BE49-F238E27FC236}">
                <a16:creationId xmlns:a16="http://schemas.microsoft.com/office/drawing/2014/main" id="{415A6758-47B8-D83F-92CF-803B024B856F}"/>
              </a:ext>
            </a:extLst>
          </p:cNvPr>
          <p:cNvSpPr/>
          <p:nvPr/>
        </p:nvSpPr>
        <p:spPr>
          <a:xfrm>
            <a:off x="6984383" y="152400"/>
            <a:ext cx="3768283" cy="199510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67BA5FA-853B-03F3-E25F-3312AD9D2264}"/>
              </a:ext>
            </a:extLst>
          </p:cNvPr>
          <p:cNvSpPr/>
          <p:nvPr/>
        </p:nvSpPr>
        <p:spPr>
          <a:xfrm>
            <a:off x="7224195" y="799817"/>
            <a:ext cx="36781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600" b="1" cap="none" spc="0" dirty="0">
                <a:ln w="0"/>
                <a:solidFill>
                  <a:srgbClr val="467E57"/>
                </a:solidFill>
                <a:latin typeface="Forte" panose="03060902040502070203" pitchFamily="66" charset="0"/>
                <a:cs typeface="Arial" panose="020B0604020202020204" pitchFamily="34" charset="0"/>
              </a:rPr>
              <a:t>APRESENTAÇÃO</a:t>
            </a:r>
          </a:p>
        </p:txBody>
      </p:sp>
    </p:spTree>
    <p:extLst>
      <p:ext uri="{BB962C8B-B14F-4D97-AF65-F5344CB8AC3E}">
        <p14:creationId xmlns:p14="http://schemas.microsoft.com/office/powerpoint/2010/main" val="297704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/>
      <p:bldP spid="13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>
            <a:extLst>
              <a:ext uri="{FF2B5EF4-FFF2-40B4-BE49-F238E27FC236}">
                <a16:creationId xmlns:a16="http://schemas.microsoft.com/office/drawing/2014/main" id="{86EFC51A-4E6B-B231-5964-3AE36534212B}"/>
              </a:ext>
            </a:extLst>
          </p:cNvPr>
          <p:cNvSpPr/>
          <p:nvPr/>
        </p:nvSpPr>
        <p:spPr>
          <a:xfrm>
            <a:off x="0" y="2280498"/>
            <a:ext cx="121920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accent6"/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AB5B08A-9882-08FB-A00A-021F117285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07"/>
          <a:stretch/>
        </p:blipFill>
        <p:spPr>
          <a:xfrm>
            <a:off x="0" y="-1"/>
            <a:ext cx="4638503" cy="22943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99A3D636-ABEC-B714-30E3-6EE37029A592}"/>
              </a:ext>
            </a:extLst>
          </p:cNvPr>
          <p:cNvSpPr txBox="1"/>
          <p:nvPr/>
        </p:nvSpPr>
        <p:spPr>
          <a:xfrm>
            <a:off x="1352144" y="2350340"/>
            <a:ext cx="997814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/>
            <a:r>
              <a:rPr lang="pt-BR" sz="2800" b="1" dirty="0">
                <a:ln w="1016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BLOCO 2 - Módulos Especiais – Oficina de trabalho E4: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7029E97-1A7E-56B4-36C3-9443F3FE6958}"/>
              </a:ext>
            </a:extLst>
          </p:cNvPr>
          <p:cNvSpPr txBox="1"/>
          <p:nvPr/>
        </p:nvSpPr>
        <p:spPr>
          <a:xfrm>
            <a:off x="2319251" y="3352125"/>
            <a:ext cx="8615229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chemeClr val="accent5">
                    <a:lumMod val="50000"/>
                  </a:schemeClr>
                </a:solidFill>
              </a:rPr>
              <a:t>1) INTRODUÇÃO MOTIVADORA AO TEMA </a:t>
            </a:r>
          </a:p>
          <a:p>
            <a:r>
              <a:rPr lang="pt-BR" sz="2000" b="1" dirty="0">
                <a:solidFill>
                  <a:schemeClr val="accent5">
                    <a:lumMod val="50000"/>
                  </a:schemeClr>
                </a:solidFill>
              </a:rPr>
              <a:t>- COMUNICAÇÃO INTERIOR. (Médium de si mesmo)</a:t>
            </a:r>
          </a:p>
          <a:p>
            <a:r>
              <a:rPr lang="pt-BR" sz="2000" b="1" dirty="0">
                <a:solidFill>
                  <a:schemeClr val="accent5">
                    <a:lumMod val="50000"/>
                  </a:schemeClr>
                </a:solidFill>
              </a:rPr>
              <a:t>- COMUNICAÇÃO INTERPESSOAL. (Para que falo e com quem falo)</a:t>
            </a:r>
          </a:p>
          <a:p>
            <a:r>
              <a:rPr lang="pt-BR" sz="2000" b="1" dirty="0">
                <a:solidFill>
                  <a:schemeClr val="accent5">
                    <a:lumMod val="50000"/>
                  </a:schemeClr>
                </a:solidFill>
              </a:rPr>
              <a:t>- COMUNICAÇÃO EXTERIOR. (Dentro do GA, Regional e EEA)</a:t>
            </a:r>
            <a:br>
              <a:rPr lang="pt-BR" sz="2000" b="1" dirty="0">
                <a:solidFill>
                  <a:schemeClr val="accent5">
                    <a:lumMod val="50000"/>
                  </a:schemeClr>
                </a:solidFill>
              </a:rPr>
            </a:br>
            <a:endParaRPr lang="pt-BR" sz="20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pt-BR" sz="2400" b="1" dirty="0">
                <a:solidFill>
                  <a:schemeClr val="accent5">
                    <a:lumMod val="50000"/>
                  </a:schemeClr>
                </a:solidFill>
              </a:rPr>
              <a:t>2) TROCA DE IDEIAS E IMPRESSÕES SOBRE O TEMA DO MÓDULO</a:t>
            </a:r>
          </a:p>
          <a:p>
            <a:r>
              <a:rPr lang="pt-BR" sz="2400" b="1" dirty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pt-BR" sz="2000" b="1" dirty="0">
                <a:solidFill>
                  <a:schemeClr val="accent5">
                    <a:lumMod val="50000"/>
                  </a:schemeClr>
                </a:solidFill>
              </a:rPr>
              <a:t>Troca de Vivências em torno do tema. Texto, estórias, perguntas.</a:t>
            </a:r>
          </a:p>
          <a:p>
            <a:endParaRPr lang="pt-BR" sz="20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pt-BR" sz="2400" b="1" dirty="0">
                <a:solidFill>
                  <a:schemeClr val="accent5">
                    <a:lumMod val="50000"/>
                  </a:schemeClr>
                </a:solidFill>
              </a:rPr>
              <a:t>3) REFLEXÕES EM GRUPO DAS QUESTÕES PROPOSTAS</a:t>
            </a:r>
          </a:p>
          <a:p>
            <a:r>
              <a:rPr lang="pt-BR" sz="2400" b="1" dirty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pt-BR" sz="2000" b="1" dirty="0">
                <a:solidFill>
                  <a:schemeClr val="accent5">
                    <a:lumMod val="50000"/>
                  </a:schemeClr>
                </a:solidFill>
              </a:rPr>
              <a:t>Desafios e propostas para se comunicar de maneira mais eficaz e eficiente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A8470027-CD86-19A9-9992-82A9F3AF68E1}"/>
              </a:ext>
            </a:extLst>
          </p:cNvPr>
          <p:cNvSpPr txBox="1"/>
          <p:nvPr/>
        </p:nvSpPr>
        <p:spPr>
          <a:xfrm>
            <a:off x="6900658" y="2879900"/>
            <a:ext cx="25364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b="1" dirty="0">
                <a:ln w="1016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ESPÍRITA </a:t>
            </a:r>
            <a:endParaRPr lang="pt-BR" sz="2800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6E458BA-7B2F-7F22-FD8E-F4F0BB0155A1}"/>
              </a:ext>
            </a:extLst>
          </p:cNvPr>
          <p:cNvSpPr txBox="1"/>
          <p:nvPr/>
        </p:nvSpPr>
        <p:spPr>
          <a:xfrm>
            <a:off x="3031876" y="2864282"/>
            <a:ext cx="463688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/>
            <a:r>
              <a:rPr lang="pt-BR" sz="2800" b="1" dirty="0">
                <a:ln w="1016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COMUNICAÇÃO</a:t>
            </a:r>
            <a:endParaRPr lang="pt-BR" sz="28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459793D-668D-9A69-8729-6652DCD6D292}"/>
              </a:ext>
            </a:extLst>
          </p:cNvPr>
          <p:cNvSpPr txBox="1"/>
          <p:nvPr/>
        </p:nvSpPr>
        <p:spPr>
          <a:xfrm>
            <a:off x="7551195" y="3393197"/>
            <a:ext cx="37211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1" dirty="0">
                <a:solidFill>
                  <a:schemeClr val="accent5">
                    <a:lumMod val="50000"/>
                  </a:schemeClr>
                </a:solidFill>
              </a:rPr>
              <a:t>= TED TOLKS – 15 a 20 min.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04349324-E099-6A8C-D059-E0E0DA5AFB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07"/>
          <a:stretch/>
        </p:blipFill>
        <p:spPr>
          <a:xfrm>
            <a:off x="6691787" y="-35398"/>
            <a:ext cx="4638503" cy="22943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Elipse 5">
            <a:extLst>
              <a:ext uri="{FF2B5EF4-FFF2-40B4-BE49-F238E27FC236}">
                <a16:creationId xmlns:a16="http://schemas.microsoft.com/office/drawing/2014/main" id="{B9B1F11B-3934-ABF7-7847-B3D0DC5BF23D}"/>
              </a:ext>
            </a:extLst>
          </p:cNvPr>
          <p:cNvSpPr/>
          <p:nvPr/>
        </p:nvSpPr>
        <p:spPr>
          <a:xfrm>
            <a:off x="6984383" y="152400"/>
            <a:ext cx="3768283" cy="199510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799FE303-6F6B-B44D-4E27-434453D39778}"/>
              </a:ext>
            </a:extLst>
          </p:cNvPr>
          <p:cNvSpPr/>
          <p:nvPr/>
        </p:nvSpPr>
        <p:spPr>
          <a:xfrm>
            <a:off x="7224195" y="799817"/>
            <a:ext cx="36781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600" b="1" cap="none" spc="0" dirty="0">
                <a:ln w="0"/>
                <a:solidFill>
                  <a:srgbClr val="467E57"/>
                </a:solidFill>
                <a:latin typeface="Forte" panose="03060902040502070203" pitchFamily="66" charset="0"/>
                <a:cs typeface="Arial" panose="020B0604020202020204" pitchFamily="34" charset="0"/>
              </a:rPr>
              <a:t>APRESENTAÇÃO</a:t>
            </a:r>
          </a:p>
        </p:txBody>
      </p:sp>
    </p:spTree>
    <p:extLst>
      <p:ext uri="{BB962C8B-B14F-4D97-AF65-F5344CB8AC3E}">
        <p14:creationId xmlns:p14="http://schemas.microsoft.com/office/powerpoint/2010/main" val="165334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221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Forte</vt:lpstr>
      <vt:lpstr>Leelawadee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Milton Antunes Martins</dc:creator>
  <cp:lastModifiedBy>Milton Antunes Martins</cp:lastModifiedBy>
  <cp:revision>3</cp:revision>
  <dcterms:created xsi:type="dcterms:W3CDTF">2024-01-12T23:39:54Z</dcterms:created>
  <dcterms:modified xsi:type="dcterms:W3CDTF">2024-02-13T22:45:05Z</dcterms:modified>
</cp:coreProperties>
</file>